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40"/>
  </p:notesMasterIdLst>
  <p:handoutMasterIdLst>
    <p:handoutMasterId r:id="rId41"/>
  </p:handoutMasterIdLst>
  <p:sldIdLst>
    <p:sldId id="265" r:id="rId5"/>
    <p:sldId id="310" r:id="rId6"/>
    <p:sldId id="320" r:id="rId7"/>
    <p:sldId id="321" r:id="rId8"/>
    <p:sldId id="322" r:id="rId9"/>
    <p:sldId id="323" r:id="rId10"/>
    <p:sldId id="324" r:id="rId11"/>
    <p:sldId id="325" r:id="rId12"/>
    <p:sldId id="326" r:id="rId13"/>
    <p:sldId id="327" r:id="rId14"/>
    <p:sldId id="328" r:id="rId15"/>
    <p:sldId id="329" r:id="rId16"/>
    <p:sldId id="339" r:id="rId17"/>
    <p:sldId id="314" r:id="rId18"/>
    <p:sldId id="330" r:id="rId19"/>
    <p:sldId id="331" r:id="rId20"/>
    <p:sldId id="332" r:id="rId21"/>
    <p:sldId id="333" r:id="rId22"/>
    <p:sldId id="334" r:id="rId23"/>
    <p:sldId id="335" r:id="rId24"/>
    <p:sldId id="336" r:id="rId25"/>
    <p:sldId id="338" r:id="rId26"/>
    <p:sldId id="337" r:id="rId27"/>
    <p:sldId id="340" r:id="rId28"/>
    <p:sldId id="341" r:id="rId29"/>
    <p:sldId id="342" r:id="rId30"/>
    <p:sldId id="343" r:id="rId31"/>
    <p:sldId id="348" r:id="rId32"/>
    <p:sldId id="345" r:id="rId33"/>
    <p:sldId id="346" r:id="rId34"/>
    <p:sldId id="347" r:id="rId35"/>
    <p:sldId id="349" r:id="rId36"/>
    <p:sldId id="352" r:id="rId37"/>
    <p:sldId id="351" r:id="rId38"/>
    <p:sldId id="319" r:id="rId39"/>
  </p:sldIdLst>
  <p:sldSz cx="12188825" cy="6858000"/>
  <p:notesSz cx="6858000" cy="9144000"/>
  <p:custDataLst>
    <p:tags r:id="rId42"/>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p:scale>
          <a:sx n="50" d="100"/>
          <a:sy n="50" d="100"/>
        </p:scale>
        <p:origin x="1934" y="90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gs" Target="tags/tag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notesMaster" Target="notesMasters/notesMaster1.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commentAuthors" Target="commentAuthor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9-24T18:04:05.126" idx="7">
    <p:pos x="10" y="10"/>
    <p:text>Estos equipos son usados especialmente por el área Redacción. Las personas que trabajan en esta área son los encargados de editar la plataforma digital www.unidiversidad.com.ar
Dichos equipos poseen el paquete ofimático básico: hojas de cálculo, acceso a e-mail e internet.</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09-24T18:04:05.126" idx="8">
    <p:pos x="10" y="10"/>
    <p:text>Estos equipos se utilizan para editar los programas que se emiten, las gráficas, animaciones, entrevistas, edición de audio, etc.
Dichas PCs necesitan que funcionen perfectamente, por lo que requieren un muy buen equipamiento y mantenimiento.</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7-09-24T18:04:05.126" idx="9">
    <p:pos x="10" y="10"/>
    <p:text>Existen en el Canal un total de 6 computadoras especialmente compradas, diseñadas y utilizadas para el uso de un sólo programa. A estas computadoras se les han sustraído todo aquel software que no influya directamente en el manejo de dicho programa. Con esto nos aseguramos de que el programa instalado funcione con la mejor performance.</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7-09-24T18:22:43.171" idx="10">
    <p:pos x="10" y="10"/>
    <p:text>Este equipo se encuentra dentro del Nodo Informático del Canal y es administrado por una sola persona. Esta sala se mantiene bajo llave para brindar mayor seguridad.</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7-09-24T20:26:34.253" idx="11">
    <p:pos x="10" y="10"/>
    <p:text>En este rack se distribuyen los servicios de internet y telefonía a todos los puestos del canal. Poseen varios equipos de red, como patcheras, switches, routers y servidores, los cuales se detallarán en el apartado de Actividades Realizadas.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7-09-24T20:38:23.374" idx="12">
    <p:pos x="10" y="10"/>
    <p:text>En este Rack se encuentra el Router principal en el cual se produce la cascada hacia el otro rack y así poder separar los servicios de Internet y Telefonía. En la parte inferior se encuentra la UPS , la cual controla la corriente y tensión de los equipos conectados en él.</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7-09-24T20:39:03.938" idx="13">
    <p:pos x="10" y="10"/>
    <p:text>Fuera de los racks se encuentran instaladas dos UPS las cuales controlan la corriente del rack pie y 3 PCs armadas principalmente para compartir archivos. En el apartado de Actividades Realizadas se detallará el funcionamiento de las mismas.</p:text>
    <p:extLst>
      <p:ext uri="{C676402C-5697-4E1C-873F-D02D1690AC5C}">
        <p15:threadingInfo xmlns:p15="http://schemas.microsoft.com/office/powerpoint/2012/main" timeZoneBias="18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gif"/><Relationship Id="rId5" Type="http://schemas.openxmlformats.org/officeDocument/2006/relationships/image" Target="../media/image31.png"/><Relationship Id="rId4" Type="http://schemas.openxmlformats.org/officeDocument/2006/relationships/image" Target="../media/image30.png"/></Relationships>
</file>

<file path=ppt/diagrams/_rels/data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image" Target="../media/image33.png"/><Relationship Id="rId1" Type="http://schemas.openxmlformats.org/officeDocument/2006/relationships/image" Target="../media/image32.jp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gif"/><Relationship Id="rId5" Type="http://schemas.openxmlformats.org/officeDocument/2006/relationships/image" Target="../media/image31.png"/><Relationship Id="rId4"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image" Target="../media/image33.png"/><Relationship Id="rId1" Type="http://schemas.openxmlformats.org/officeDocument/2006/relationships/image" Target="../media/image32.jp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e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987CE0-5AC8-4D77-9BAE-3F16385D2240}" type="doc">
      <dgm:prSet loTypeId="urn:microsoft.com/office/officeart/2005/8/layout/lProcess1" loCatId="process" qsTypeId="urn:microsoft.com/office/officeart/2005/8/quickstyle/simple5" qsCatId="simple" csTypeId="urn:microsoft.com/office/officeart/2005/8/colors/accent1_5" csCatId="accent1" phldr="1"/>
      <dgm:spPr/>
      <dgm:t>
        <a:bodyPr/>
        <a:lstStyle/>
        <a:p>
          <a:endParaRPr lang="es-ES"/>
        </a:p>
      </dgm:t>
    </dgm:pt>
    <dgm:pt modelId="{B2A05F15-7D84-42EF-85EB-DDD2435C338D}">
      <dgm:prSet phldrT="[Texto]"/>
      <dgm:spPr/>
      <dgm:t>
        <a:bodyPr/>
        <a:lstStyle/>
        <a:p>
          <a:r>
            <a:rPr lang="es-ES" dirty="0" smtClean="0"/>
            <a:t>Hardware</a:t>
          </a:r>
          <a:endParaRPr lang="es-ES" dirty="0"/>
        </a:p>
      </dgm:t>
    </dgm:pt>
    <dgm:pt modelId="{F64627B3-A31C-4C56-A90D-AEBC2F26EF12}" type="parTrans" cxnId="{623BB818-1D48-4269-BAD2-7151F5177E46}">
      <dgm:prSet/>
      <dgm:spPr/>
      <dgm:t>
        <a:bodyPr/>
        <a:lstStyle/>
        <a:p>
          <a:endParaRPr lang="es-ES"/>
        </a:p>
      </dgm:t>
    </dgm:pt>
    <dgm:pt modelId="{946C460B-943C-436E-AA93-7452968B0DE4}" type="sibTrans" cxnId="{623BB818-1D48-4269-BAD2-7151F5177E46}">
      <dgm:prSet/>
      <dgm:spPr/>
      <dgm:t>
        <a:bodyPr/>
        <a:lstStyle/>
        <a:p>
          <a:endParaRPr lang="es-ES"/>
        </a:p>
      </dgm:t>
    </dgm:pt>
    <dgm:pt modelId="{D37E9E19-1D79-41AA-AD2A-7ACD5BECCAD3}">
      <dgm:prSet phldrT="[Texto]"/>
      <dgm:spPr/>
      <dgm:t>
        <a:bodyPr/>
        <a:lstStyle/>
        <a:p>
          <a:r>
            <a:rPr lang="es-ES" dirty="0" smtClean="0"/>
            <a:t>Desarme</a:t>
          </a:r>
          <a:endParaRPr lang="es-ES" dirty="0"/>
        </a:p>
      </dgm:t>
    </dgm:pt>
    <dgm:pt modelId="{9D3758EA-2F72-458E-8D9C-7C4A616C1FEE}" type="parTrans" cxnId="{0EBDD5BA-A669-4719-8FA3-DA8562559477}">
      <dgm:prSet/>
      <dgm:spPr/>
      <dgm:t>
        <a:bodyPr/>
        <a:lstStyle/>
        <a:p>
          <a:endParaRPr lang="es-ES"/>
        </a:p>
      </dgm:t>
    </dgm:pt>
    <dgm:pt modelId="{7B6A2254-87EA-41F6-8C5A-2C59534A717F}" type="sibTrans" cxnId="{0EBDD5BA-A669-4719-8FA3-DA8562559477}">
      <dgm:prSet/>
      <dgm:spPr/>
      <dgm:t>
        <a:bodyPr/>
        <a:lstStyle/>
        <a:p>
          <a:endParaRPr lang="es-ES"/>
        </a:p>
      </dgm:t>
    </dgm:pt>
    <dgm:pt modelId="{5D789C5E-023E-4BD2-9F64-809EE49869FC}">
      <dgm:prSet phldrT="[Texto]"/>
      <dgm:spPr/>
      <dgm:t>
        <a:bodyPr/>
        <a:lstStyle/>
        <a:p>
          <a:r>
            <a:rPr lang="es-ES" dirty="0" smtClean="0"/>
            <a:t>Limpieza</a:t>
          </a:r>
          <a:endParaRPr lang="es-ES" dirty="0"/>
        </a:p>
      </dgm:t>
    </dgm:pt>
    <dgm:pt modelId="{3EF16166-782F-4396-9A08-D5367A98C5D3}" type="parTrans" cxnId="{07FC656D-B9BB-4A3B-A9A5-5400EA6CF5C3}">
      <dgm:prSet/>
      <dgm:spPr/>
      <dgm:t>
        <a:bodyPr/>
        <a:lstStyle/>
        <a:p>
          <a:endParaRPr lang="es-ES"/>
        </a:p>
      </dgm:t>
    </dgm:pt>
    <dgm:pt modelId="{5A98A36D-2EDB-4FFA-9E42-4F074706A30B}" type="sibTrans" cxnId="{07FC656D-B9BB-4A3B-A9A5-5400EA6CF5C3}">
      <dgm:prSet/>
      <dgm:spPr/>
      <dgm:t>
        <a:bodyPr/>
        <a:lstStyle/>
        <a:p>
          <a:endParaRPr lang="es-ES"/>
        </a:p>
      </dgm:t>
    </dgm:pt>
    <dgm:pt modelId="{4BAFA189-935A-4E40-A3EA-7E569E625A14}">
      <dgm:prSet phldrT="[Texto]"/>
      <dgm:spPr/>
      <dgm:t>
        <a:bodyPr/>
        <a:lstStyle/>
        <a:p>
          <a:pPr algn="ctr"/>
          <a:r>
            <a:rPr lang="es-ES" dirty="0" smtClean="0"/>
            <a:t>Software</a:t>
          </a:r>
          <a:endParaRPr lang="es-ES" dirty="0"/>
        </a:p>
      </dgm:t>
    </dgm:pt>
    <dgm:pt modelId="{4098EF9E-9BCB-4922-95C6-B9470A85990F}" type="parTrans" cxnId="{4055524B-D1F9-47B2-91B6-41547FD00C2D}">
      <dgm:prSet/>
      <dgm:spPr/>
      <dgm:t>
        <a:bodyPr/>
        <a:lstStyle/>
        <a:p>
          <a:endParaRPr lang="es-ES"/>
        </a:p>
      </dgm:t>
    </dgm:pt>
    <dgm:pt modelId="{1040E370-653E-4371-A2EB-9D5AEAC8A87E}" type="sibTrans" cxnId="{4055524B-D1F9-47B2-91B6-41547FD00C2D}">
      <dgm:prSet/>
      <dgm:spPr/>
      <dgm:t>
        <a:bodyPr/>
        <a:lstStyle/>
        <a:p>
          <a:endParaRPr lang="es-ES"/>
        </a:p>
      </dgm:t>
    </dgm:pt>
    <dgm:pt modelId="{5127B3D9-6BB2-4157-A032-36242914D5A9}">
      <dgm:prSet phldrT="[Texto]"/>
      <dgm:spPr/>
      <dgm:t>
        <a:bodyPr/>
        <a:lstStyle/>
        <a:p>
          <a:r>
            <a:rPr lang="es-ES" dirty="0" smtClean="0"/>
            <a:t>Sistema Operativo</a:t>
          </a:r>
          <a:endParaRPr lang="es-ES" dirty="0"/>
        </a:p>
      </dgm:t>
    </dgm:pt>
    <dgm:pt modelId="{76639622-333C-448A-A823-91207DA34881}" type="parTrans" cxnId="{53F40D63-EDA4-4BFD-B452-01646D3E84F3}">
      <dgm:prSet/>
      <dgm:spPr/>
      <dgm:t>
        <a:bodyPr/>
        <a:lstStyle/>
        <a:p>
          <a:endParaRPr lang="es-ES"/>
        </a:p>
      </dgm:t>
    </dgm:pt>
    <dgm:pt modelId="{BFA63CFA-B119-41D7-956B-FB71350AE32C}" type="sibTrans" cxnId="{53F40D63-EDA4-4BFD-B452-01646D3E84F3}">
      <dgm:prSet/>
      <dgm:spPr/>
      <dgm:t>
        <a:bodyPr/>
        <a:lstStyle/>
        <a:p>
          <a:endParaRPr lang="es-ES"/>
        </a:p>
      </dgm:t>
    </dgm:pt>
    <dgm:pt modelId="{85637C00-E8C4-467F-90E1-67691A2A96D3}">
      <dgm:prSet phldrT="[Texto]"/>
      <dgm:spPr/>
      <dgm:t>
        <a:bodyPr/>
        <a:lstStyle/>
        <a:p>
          <a:r>
            <a:rPr lang="es-ES" dirty="0" smtClean="0"/>
            <a:t>Paquete Office</a:t>
          </a:r>
          <a:endParaRPr lang="es-ES" dirty="0"/>
        </a:p>
      </dgm:t>
    </dgm:pt>
    <dgm:pt modelId="{4353F9A2-23E5-4417-AEDC-2397E261B2D7}" type="parTrans" cxnId="{6BFC336C-3981-4338-87A2-C30C6A15AE3A}">
      <dgm:prSet/>
      <dgm:spPr/>
      <dgm:t>
        <a:bodyPr/>
        <a:lstStyle/>
        <a:p>
          <a:endParaRPr lang="es-ES"/>
        </a:p>
      </dgm:t>
    </dgm:pt>
    <dgm:pt modelId="{A2AFB7F9-CBF0-4E98-80A4-C1A926931658}" type="sibTrans" cxnId="{6BFC336C-3981-4338-87A2-C30C6A15AE3A}">
      <dgm:prSet/>
      <dgm:spPr/>
      <dgm:t>
        <a:bodyPr/>
        <a:lstStyle/>
        <a:p>
          <a:endParaRPr lang="es-ES"/>
        </a:p>
      </dgm:t>
    </dgm:pt>
    <dgm:pt modelId="{E2CF30C8-67FE-496F-AB94-D594CC2C281E}">
      <dgm:prSet phldrT="[Texto]"/>
      <dgm:spPr/>
      <dgm:t>
        <a:bodyPr/>
        <a:lstStyle/>
        <a:p>
          <a:r>
            <a:rPr lang="es-ES" dirty="0" smtClean="0"/>
            <a:t>Recambio de partes</a:t>
          </a:r>
          <a:endParaRPr lang="es-ES" dirty="0"/>
        </a:p>
      </dgm:t>
    </dgm:pt>
    <dgm:pt modelId="{940E8BAC-E970-4338-9BB6-ED7355741F4C}" type="parTrans" cxnId="{0A6940B0-3ADA-42C9-9B65-977EE556AAB1}">
      <dgm:prSet/>
      <dgm:spPr/>
      <dgm:t>
        <a:bodyPr/>
        <a:lstStyle/>
        <a:p>
          <a:endParaRPr lang="es-ES"/>
        </a:p>
      </dgm:t>
    </dgm:pt>
    <dgm:pt modelId="{510A6A86-67FD-470B-A53A-12FE39C1ED8B}" type="sibTrans" cxnId="{0A6940B0-3ADA-42C9-9B65-977EE556AAB1}">
      <dgm:prSet/>
      <dgm:spPr/>
      <dgm:t>
        <a:bodyPr/>
        <a:lstStyle/>
        <a:p>
          <a:endParaRPr lang="es-ES"/>
        </a:p>
      </dgm:t>
    </dgm:pt>
    <dgm:pt modelId="{848FF8A4-89D1-4302-9C76-11ECE7462FC4}">
      <dgm:prSet phldrT="[Texto]"/>
      <dgm:spPr/>
      <dgm:t>
        <a:bodyPr/>
        <a:lstStyle/>
        <a:p>
          <a:r>
            <a:rPr lang="es-ES" dirty="0" smtClean="0"/>
            <a:t>Pedidos de insumos</a:t>
          </a:r>
          <a:endParaRPr lang="es-ES" dirty="0"/>
        </a:p>
      </dgm:t>
    </dgm:pt>
    <dgm:pt modelId="{646D20E4-11C7-4286-B1C9-EE07BD0C1603}" type="parTrans" cxnId="{75CE4942-2030-4DB6-A31B-262B6746722B}">
      <dgm:prSet/>
      <dgm:spPr/>
      <dgm:t>
        <a:bodyPr/>
        <a:lstStyle/>
        <a:p>
          <a:endParaRPr lang="es-ES"/>
        </a:p>
      </dgm:t>
    </dgm:pt>
    <dgm:pt modelId="{40ACCA21-3438-42BF-AF8F-55C23BAB7A15}" type="sibTrans" cxnId="{75CE4942-2030-4DB6-A31B-262B6746722B}">
      <dgm:prSet/>
      <dgm:spPr/>
      <dgm:t>
        <a:bodyPr/>
        <a:lstStyle/>
        <a:p>
          <a:endParaRPr lang="es-ES"/>
        </a:p>
      </dgm:t>
    </dgm:pt>
    <dgm:pt modelId="{E579C52C-9B96-45C2-A7A0-AABF88686863}">
      <dgm:prSet phldrT="[Texto]"/>
      <dgm:spPr/>
      <dgm:t>
        <a:bodyPr/>
        <a:lstStyle/>
        <a:p>
          <a:r>
            <a:rPr lang="es-ES" dirty="0" smtClean="0"/>
            <a:t>Antivirus</a:t>
          </a:r>
          <a:endParaRPr lang="es-ES" dirty="0"/>
        </a:p>
      </dgm:t>
    </dgm:pt>
    <dgm:pt modelId="{331AD582-85BD-4765-A639-C909D720DF32}" type="parTrans" cxnId="{FFD8BEF7-F41E-4F26-9070-A80703C12F3E}">
      <dgm:prSet/>
      <dgm:spPr/>
      <dgm:t>
        <a:bodyPr/>
        <a:lstStyle/>
        <a:p>
          <a:endParaRPr lang="es-ES"/>
        </a:p>
      </dgm:t>
    </dgm:pt>
    <dgm:pt modelId="{E27E15A6-55AE-4397-AA09-749B8F09723A}" type="sibTrans" cxnId="{FFD8BEF7-F41E-4F26-9070-A80703C12F3E}">
      <dgm:prSet/>
      <dgm:spPr/>
      <dgm:t>
        <a:bodyPr/>
        <a:lstStyle/>
        <a:p>
          <a:endParaRPr lang="es-ES"/>
        </a:p>
      </dgm:t>
    </dgm:pt>
    <dgm:pt modelId="{97DD4317-83D9-4431-AF19-8B9FF5E108A1}">
      <dgm:prSet phldrT="[Texto]"/>
      <dgm:spPr/>
      <dgm:t>
        <a:bodyPr/>
        <a:lstStyle/>
        <a:p>
          <a:r>
            <a:rPr lang="es-ES" dirty="0" smtClean="0"/>
            <a:t>Internet</a:t>
          </a:r>
          <a:endParaRPr lang="es-ES" dirty="0"/>
        </a:p>
      </dgm:t>
    </dgm:pt>
    <dgm:pt modelId="{F49A42A5-4202-402C-A8D8-16222F05B647}" type="parTrans" cxnId="{055FA629-D6BA-4F33-9C18-1CDED396355D}">
      <dgm:prSet/>
      <dgm:spPr/>
      <dgm:t>
        <a:bodyPr/>
        <a:lstStyle/>
        <a:p>
          <a:endParaRPr lang="es-ES"/>
        </a:p>
      </dgm:t>
    </dgm:pt>
    <dgm:pt modelId="{76B1A47E-4257-422E-AE19-D70A0F27D811}" type="sibTrans" cxnId="{055FA629-D6BA-4F33-9C18-1CDED396355D}">
      <dgm:prSet/>
      <dgm:spPr/>
      <dgm:t>
        <a:bodyPr/>
        <a:lstStyle/>
        <a:p>
          <a:endParaRPr lang="es-ES"/>
        </a:p>
      </dgm:t>
    </dgm:pt>
    <dgm:pt modelId="{0D1EAA92-FF55-4F52-8747-985A897FB672}">
      <dgm:prSet phldrT="[Texto]"/>
      <dgm:spPr/>
      <dgm:t>
        <a:bodyPr/>
        <a:lstStyle/>
        <a:p>
          <a:r>
            <a:rPr lang="es-ES" dirty="0" smtClean="0"/>
            <a:t>Paquete Adobe</a:t>
          </a:r>
          <a:endParaRPr lang="es-ES" dirty="0"/>
        </a:p>
      </dgm:t>
    </dgm:pt>
    <dgm:pt modelId="{FCCE6662-5498-45B0-ADDF-71BFBC7A7C8A}" type="parTrans" cxnId="{1E01657E-3A2B-440F-ACC8-54E9C5372F56}">
      <dgm:prSet/>
      <dgm:spPr/>
      <dgm:t>
        <a:bodyPr/>
        <a:lstStyle/>
        <a:p>
          <a:endParaRPr lang="es-ES"/>
        </a:p>
      </dgm:t>
    </dgm:pt>
    <dgm:pt modelId="{11363575-EF96-4366-A6E7-67B212A96E9E}" type="sibTrans" cxnId="{1E01657E-3A2B-440F-ACC8-54E9C5372F56}">
      <dgm:prSet/>
      <dgm:spPr/>
      <dgm:t>
        <a:bodyPr/>
        <a:lstStyle/>
        <a:p>
          <a:endParaRPr lang="es-ES"/>
        </a:p>
      </dgm:t>
    </dgm:pt>
    <dgm:pt modelId="{7B9C5D5E-CF4F-4380-8174-2A8BF8FC8A22}" type="pres">
      <dgm:prSet presAssocID="{B5987CE0-5AC8-4D77-9BAE-3F16385D2240}" presName="Name0" presStyleCnt="0">
        <dgm:presLayoutVars>
          <dgm:dir/>
          <dgm:animLvl val="lvl"/>
          <dgm:resizeHandles val="exact"/>
        </dgm:presLayoutVars>
      </dgm:prSet>
      <dgm:spPr/>
    </dgm:pt>
    <dgm:pt modelId="{0AFB726A-F928-4159-B92C-A8601A27E5B2}" type="pres">
      <dgm:prSet presAssocID="{B2A05F15-7D84-42EF-85EB-DDD2435C338D}" presName="vertFlow" presStyleCnt="0"/>
      <dgm:spPr/>
    </dgm:pt>
    <dgm:pt modelId="{6AFA6D08-039F-4522-9760-A73B055ECC77}" type="pres">
      <dgm:prSet presAssocID="{B2A05F15-7D84-42EF-85EB-DDD2435C338D}" presName="header" presStyleLbl="node1" presStyleIdx="0" presStyleCnt="2"/>
      <dgm:spPr/>
    </dgm:pt>
    <dgm:pt modelId="{B10BD45C-F3D5-4686-A08D-7FADE54E0359}" type="pres">
      <dgm:prSet presAssocID="{9D3758EA-2F72-458E-8D9C-7C4A616C1FEE}" presName="parTrans" presStyleLbl="sibTrans2D1" presStyleIdx="0" presStyleCnt="9"/>
      <dgm:spPr/>
    </dgm:pt>
    <dgm:pt modelId="{3E7D75A0-6D58-45FE-BB6F-65FBD9B59829}" type="pres">
      <dgm:prSet presAssocID="{D37E9E19-1D79-41AA-AD2A-7ACD5BECCAD3}" presName="child" presStyleLbl="alignAccFollowNode1" presStyleIdx="0" presStyleCnt="9">
        <dgm:presLayoutVars>
          <dgm:chMax val="0"/>
          <dgm:bulletEnabled val="1"/>
        </dgm:presLayoutVars>
      </dgm:prSet>
      <dgm:spPr/>
      <dgm:t>
        <a:bodyPr/>
        <a:lstStyle/>
        <a:p>
          <a:endParaRPr lang="es-ES"/>
        </a:p>
      </dgm:t>
    </dgm:pt>
    <dgm:pt modelId="{0337D0D5-1706-4507-814A-9CC35F44B15A}" type="pres">
      <dgm:prSet presAssocID="{7B6A2254-87EA-41F6-8C5A-2C59534A717F}" presName="sibTrans" presStyleLbl="sibTrans2D1" presStyleIdx="1" presStyleCnt="9"/>
      <dgm:spPr/>
    </dgm:pt>
    <dgm:pt modelId="{01698DA6-25F7-4E3B-8E4D-7DB1655CC666}" type="pres">
      <dgm:prSet presAssocID="{5D789C5E-023E-4BD2-9F64-809EE49869FC}" presName="child" presStyleLbl="alignAccFollowNode1" presStyleIdx="1" presStyleCnt="9">
        <dgm:presLayoutVars>
          <dgm:chMax val="0"/>
          <dgm:bulletEnabled val="1"/>
        </dgm:presLayoutVars>
      </dgm:prSet>
      <dgm:spPr/>
    </dgm:pt>
    <dgm:pt modelId="{045BFBD6-1410-44E6-B27F-DB4100D0ECD2}" type="pres">
      <dgm:prSet presAssocID="{5A98A36D-2EDB-4FFA-9E42-4F074706A30B}" presName="sibTrans" presStyleLbl="sibTrans2D1" presStyleIdx="2" presStyleCnt="9"/>
      <dgm:spPr/>
    </dgm:pt>
    <dgm:pt modelId="{3D0139CB-DB4F-48DE-ADAE-D1A10085B481}" type="pres">
      <dgm:prSet presAssocID="{E2CF30C8-67FE-496F-AB94-D594CC2C281E}" presName="child" presStyleLbl="alignAccFollowNode1" presStyleIdx="2" presStyleCnt="9">
        <dgm:presLayoutVars>
          <dgm:chMax val="0"/>
          <dgm:bulletEnabled val="1"/>
        </dgm:presLayoutVars>
      </dgm:prSet>
      <dgm:spPr/>
      <dgm:t>
        <a:bodyPr/>
        <a:lstStyle/>
        <a:p>
          <a:endParaRPr lang="es-ES"/>
        </a:p>
      </dgm:t>
    </dgm:pt>
    <dgm:pt modelId="{49235714-450F-4ABC-A5FC-6725379927FB}" type="pres">
      <dgm:prSet presAssocID="{510A6A86-67FD-470B-A53A-12FE39C1ED8B}" presName="sibTrans" presStyleLbl="sibTrans2D1" presStyleIdx="3" presStyleCnt="9"/>
      <dgm:spPr/>
    </dgm:pt>
    <dgm:pt modelId="{ED6D12CE-FEC5-463B-8BBF-25734D5C8AE4}" type="pres">
      <dgm:prSet presAssocID="{848FF8A4-89D1-4302-9C76-11ECE7462FC4}" presName="child" presStyleLbl="alignAccFollowNode1" presStyleIdx="3" presStyleCnt="9">
        <dgm:presLayoutVars>
          <dgm:chMax val="0"/>
          <dgm:bulletEnabled val="1"/>
        </dgm:presLayoutVars>
      </dgm:prSet>
      <dgm:spPr/>
    </dgm:pt>
    <dgm:pt modelId="{FCF744A2-7F47-434F-9073-A3A7CDA76A64}" type="pres">
      <dgm:prSet presAssocID="{B2A05F15-7D84-42EF-85EB-DDD2435C338D}" presName="hSp" presStyleCnt="0"/>
      <dgm:spPr/>
    </dgm:pt>
    <dgm:pt modelId="{C861E156-72E7-4B1A-92E7-FE354E1C2E8D}" type="pres">
      <dgm:prSet presAssocID="{4BAFA189-935A-4E40-A3EA-7E569E625A14}" presName="vertFlow" presStyleCnt="0"/>
      <dgm:spPr/>
    </dgm:pt>
    <dgm:pt modelId="{A544E98B-C23B-4913-80A5-D651BF3CAB6A}" type="pres">
      <dgm:prSet presAssocID="{4BAFA189-935A-4E40-A3EA-7E569E625A14}" presName="header" presStyleLbl="node1" presStyleIdx="1" presStyleCnt="2"/>
      <dgm:spPr/>
    </dgm:pt>
    <dgm:pt modelId="{ED6596D8-675C-41E0-80F9-162788A79E9F}" type="pres">
      <dgm:prSet presAssocID="{76639622-333C-448A-A823-91207DA34881}" presName="parTrans" presStyleLbl="sibTrans2D1" presStyleIdx="4" presStyleCnt="9"/>
      <dgm:spPr/>
    </dgm:pt>
    <dgm:pt modelId="{5F7CE5C5-E995-4A47-82DA-396794D166EA}" type="pres">
      <dgm:prSet presAssocID="{5127B3D9-6BB2-4157-A032-36242914D5A9}" presName="child" presStyleLbl="alignAccFollowNode1" presStyleIdx="4" presStyleCnt="9">
        <dgm:presLayoutVars>
          <dgm:chMax val="0"/>
          <dgm:bulletEnabled val="1"/>
        </dgm:presLayoutVars>
      </dgm:prSet>
      <dgm:spPr/>
      <dgm:t>
        <a:bodyPr/>
        <a:lstStyle/>
        <a:p>
          <a:endParaRPr lang="es-ES"/>
        </a:p>
      </dgm:t>
    </dgm:pt>
    <dgm:pt modelId="{121ECF6C-262E-4F32-B380-B8FDDB08B699}" type="pres">
      <dgm:prSet presAssocID="{BFA63CFA-B119-41D7-956B-FB71350AE32C}" presName="sibTrans" presStyleLbl="sibTrans2D1" presStyleIdx="5" presStyleCnt="9"/>
      <dgm:spPr/>
    </dgm:pt>
    <dgm:pt modelId="{94F86970-CB64-4D64-8F5C-0D438D008C88}" type="pres">
      <dgm:prSet presAssocID="{85637C00-E8C4-467F-90E1-67691A2A96D3}" presName="child" presStyleLbl="alignAccFollowNode1" presStyleIdx="5" presStyleCnt="9">
        <dgm:presLayoutVars>
          <dgm:chMax val="0"/>
          <dgm:bulletEnabled val="1"/>
        </dgm:presLayoutVars>
      </dgm:prSet>
      <dgm:spPr/>
      <dgm:t>
        <a:bodyPr/>
        <a:lstStyle/>
        <a:p>
          <a:endParaRPr lang="es-ES"/>
        </a:p>
      </dgm:t>
    </dgm:pt>
    <dgm:pt modelId="{10F95A91-6BFA-4D44-A29B-204CC4FAF69A}" type="pres">
      <dgm:prSet presAssocID="{A2AFB7F9-CBF0-4E98-80A4-C1A926931658}" presName="sibTrans" presStyleLbl="sibTrans2D1" presStyleIdx="6" presStyleCnt="9"/>
      <dgm:spPr/>
    </dgm:pt>
    <dgm:pt modelId="{445931CA-D993-4B00-B819-D6CFAE050948}" type="pres">
      <dgm:prSet presAssocID="{E579C52C-9B96-45C2-A7A0-AABF88686863}" presName="child" presStyleLbl="alignAccFollowNode1" presStyleIdx="6" presStyleCnt="9">
        <dgm:presLayoutVars>
          <dgm:chMax val="0"/>
          <dgm:bulletEnabled val="1"/>
        </dgm:presLayoutVars>
      </dgm:prSet>
      <dgm:spPr/>
    </dgm:pt>
    <dgm:pt modelId="{BAE24D71-21F8-4E17-920F-6CFEE71718F0}" type="pres">
      <dgm:prSet presAssocID="{E27E15A6-55AE-4397-AA09-749B8F09723A}" presName="sibTrans" presStyleLbl="sibTrans2D1" presStyleIdx="7" presStyleCnt="9"/>
      <dgm:spPr/>
    </dgm:pt>
    <dgm:pt modelId="{2CECE2FC-EA5C-4440-8194-105AF9A1C3EC}" type="pres">
      <dgm:prSet presAssocID="{97DD4317-83D9-4431-AF19-8B9FF5E108A1}" presName="child" presStyleLbl="alignAccFollowNode1" presStyleIdx="7" presStyleCnt="9">
        <dgm:presLayoutVars>
          <dgm:chMax val="0"/>
          <dgm:bulletEnabled val="1"/>
        </dgm:presLayoutVars>
      </dgm:prSet>
      <dgm:spPr/>
    </dgm:pt>
    <dgm:pt modelId="{46FE169F-6EA0-4012-97BD-13D128D40F3D}" type="pres">
      <dgm:prSet presAssocID="{76B1A47E-4257-422E-AE19-D70A0F27D811}" presName="sibTrans" presStyleLbl="sibTrans2D1" presStyleIdx="8" presStyleCnt="9"/>
      <dgm:spPr/>
    </dgm:pt>
    <dgm:pt modelId="{0750F58F-D9A2-428B-BA45-BD0053DCC516}" type="pres">
      <dgm:prSet presAssocID="{0D1EAA92-FF55-4F52-8747-985A897FB672}" presName="child" presStyleLbl="alignAccFollowNode1" presStyleIdx="8" presStyleCnt="9">
        <dgm:presLayoutVars>
          <dgm:chMax val="0"/>
          <dgm:bulletEnabled val="1"/>
        </dgm:presLayoutVars>
      </dgm:prSet>
      <dgm:spPr/>
      <dgm:t>
        <a:bodyPr/>
        <a:lstStyle/>
        <a:p>
          <a:endParaRPr lang="es-ES"/>
        </a:p>
      </dgm:t>
    </dgm:pt>
  </dgm:ptLst>
  <dgm:cxnLst>
    <dgm:cxn modelId="{DD31CF6B-FF94-42AB-8282-80E6400B4074}" type="presOf" srcId="{5127B3D9-6BB2-4157-A032-36242914D5A9}" destId="{5F7CE5C5-E995-4A47-82DA-396794D166EA}" srcOrd="0" destOrd="0" presId="urn:microsoft.com/office/officeart/2005/8/layout/lProcess1"/>
    <dgm:cxn modelId="{3C016D7C-CAC8-4EA5-B958-8E65A8133200}" type="presOf" srcId="{B5987CE0-5AC8-4D77-9BAE-3F16385D2240}" destId="{7B9C5D5E-CF4F-4380-8174-2A8BF8FC8A22}" srcOrd="0" destOrd="0" presId="urn:microsoft.com/office/officeart/2005/8/layout/lProcess1"/>
    <dgm:cxn modelId="{72A5300F-FEB3-4DDB-8ED6-695E1DAAE29E}" type="presOf" srcId="{76B1A47E-4257-422E-AE19-D70A0F27D811}" destId="{46FE169F-6EA0-4012-97BD-13D128D40F3D}" srcOrd="0" destOrd="0" presId="urn:microsoft.com/office/officeart/2005/8/layout/lProcess1"/>
    <dgm:cxn modelId="{055FA629-D6BA-4F33-9C18-1CDED396355D}" srcId="{4BAFA189-935A-4E40-A3EA-7E569E625A14}" destId="{97DD4317-83D9-4431-AF19-8B9FF5E108A1}" srcOrd="3" destOrd="0" parTransId="{F49A42A5-4202-402C-A8D8-16222F05B647}" sibTransId="{76B1A47E-4257-422E-AE19-D70A0F27D811}"/>
    <dgm:cxn modelId="{75CE4942-2030-4DB6-A31B-262B6746722B}" srcId="{B2A05F15-7D84-42EF-85EB-DDD2435C338D}" destId="{848FF8A4-89D1-4302-9C76-11ECE7462FC4}" srcOrd="3" destOrd="0" parTransId="{646D20E4-11C7-4286-B1C9-EE07BD0C1603}" sibTransId="{40ACCA21-3438-42BF-AF8F-55C23BAB7A15}"/>
    <dgm:cxn modelId="{FFD8BEF7-F41E-4F26-9070-A80703C12F3E}" srcId="{4BAFA189-935A-4E40-A3EA-7E569E625A14}" destId="{E579C52C-9B96-45C2-A7A0-AABF88686863}" srcOrd="2" destOrd="0" parTransId="{331AD582-85BD-4765-A639-C909D720DF32}" sibTransId="{E27E15A6-55AE-4397-AA09-749B8F09723A}"/>
    <dgm:cxn modelId="{189FE6B1-B972-42B7-BECB-053CBA2E6EFB}" type="presOf" srcId="{510A6A86-67FD-470B-A53A-12FE39C1ED8B}" destId="{49235714-450F-4ABC-A5FC-6725379927FB}" srcOrd="0" destOrd="0" presId="urn:microsoft.com/office/officeart/2005/8/layout/lProcess1"/>
    <dgm:cxn modelId="{1E01657E-3A2B-440F-ACC8-54E9C5372F56}" srcId="{4BAFA189-935A-4E40-A3EA-7E569E625A14}" destId="{0D1EAA92-FF55-4F52-8747-985A897FB672}" srcOrd="4" destOrd="0" parTransId="{FCCE6662-5498-45B0-ADDF-71BFBC7A7C8A}" sibTransId="{11363575-EF96-4366-A6E7-67B212A96E9E}"/>
    <dgm:cxn modelId="{F1D53DCC-1196-40E7-9D36-D8C1D7C3DEA6}" type="presOf" srcId="{D37E9E19-1D79-41AA-AD2A-7ACD5BECCAD3}" destId="{3E7D75A0-6D58-45FE-BB6F-65FBD9B59829}" srcOrd="0" destOrd="0" presId="urn:microsoft.com/office/officeart/2005/8/layout/lProcess1"/>
    <dgm:cxn modelId="{EADD53DA-F180-461F-BE20-E7B8FE5E505D}" type="presOf" srcId="{B2A05F15-7D84-42EF-85EB-DDD2435C338D}" destId="{6AFA6D08-039F-4522-9760-A73B055ECC77}" srcOrd="0" destOrd="0" presId="urn:microsoft.com/office/officeart/2005/8/layout/lProcess1"/>
    <dgm:cxn modelId="{457D1E28-FF1F-4613-B374-5C07C5055887}" type="presOf" srcId="{848FF8A4-89D1-4302-9C76-11ECE7462FC4}" destId="{ED6D12CE-FEC5-463B-8BBF-25734D5C8AE4}" srcOrd="0" destOrd="0" presId="urn:microsoft.com/office/officeart/2005/8/layout/lProcess1"/>
    <dgm:cxn modelId="{47478B78-209E-407A-A810-D98DB113DC2D}" type="presOf" srcId="{0D1EAA92-FF55-4F52-8747-985A897FB672}" destId="{0750F58F-D9A2-428B-BA45-BD0053DCC516}" srcOrd="0" destOrd="0" presId="urn:microsoft.com/office/officeart/2005/8/layout/lProcess1"/>
    <dgm:cxn modelId="{1A91AE63-0ECF-4599-B957-92DE4FC71376}" type="presOf" srcId="{5A98A36D-2EDB-4FFA-9E42-4F074706A30B}" destId="{045BFBD6-1410-44E6-B27F-DB4100D0ECD2}" srcOrd="0" destOrd="0" presId="urn:microsoft.com/office/officeart/2005/8/layout/lProcess1"/>
    <dgm:cxn modelId="{6BFC336C-3981-4338-87A2-C30C6A15AE3A}" srcId="{4BAFA189-935A-4E40-A3EA-7E569E625A14}" destId="{85637C00-E8C4-467F-90E1-67691A2A96D3}" srcOrd="1" destOrd="0" parTransId="{4353F9A2-23E5-4417-AEDC-2397E261B2D7}" sibTransId="{A2AFB7F9-CBF0-4E98-80A4-C1A926931658}"/>
    <dgm:cxn modelId="{4055524B-D1F9-47B2-91B6-41547FD00C2D}" srcId="{B5987CE0-5AC8-4D77-9BAE-3F16385D2240}" destId="{4BAFA189-935A-4E40-A3EA-7E569E625A14}" srcOrd="1" destOrd="0" parTransId="{4098EF9E-9BCB-4922-95C6-B9470A85990F}" sibTransId="{1040E370-653E-4371-A2EB-9D5AEAC8A87E}"/>
    <dgm:cxn modelId="{D52AFD47-62EB-40E9-ABED-CC0DBA1C7377}" type="presOf" srcId="{7B6A2254-87EA-41F6-8C5A-2C59534A717F}" destId="{0337D0D5-1706-4507-814A-9CC35F44B15A}" srcOrd="0" destOrd="0" presId="urn:microsoft.com/office/officeart/2005/8/layout/lProcess1"/>
    <dgm:cxn modelId="{97734400-22D4-4A7A-B9B0-F0231255BF19}" type="presOf" srcId="{E2CF30C8-67FE-496F-AB94-D594CC2C281E}" destId="{3D0139CB-DB4F-48DE-ADAE-D1A10085B481}" srcOrd="0" destOrd="0" presId="urn:microsoft.com/office/officeart/2005/8/layout/lProcess1"/>
    <dgm:cxn modelId="{DC0BCBDD-EB36-47A4-9B47-F60AE6F04F1D}" type="presOf" srcId="{E27E15A6-55AE-4397-AA09-749B8F09723A}" destId="{BAE24D71-21F8-4E17-920F-6CFEE71718F0}" srcOrd="0" destOrd="0" presId="urn:microsoft.com/office/officeart/2005/8/layout/lProcess1"/>
    <dgm:cxn modelId="{979C0399-3B73-41A3-A954-E62D10A82398}" type="presOf" srcId="{E579C52C-9B96-45C2-A7A0-AABF88686863}" destId="{445931CA-D993-4B00-B819-D6CFAE050948}" srcOrd="0" destOrd="0" presId="urn:microsoft.com/office/officeart/2005/8/layout/lProcess1"/>
    <dgm:cxn modelId="{07FC656D-B9BB-4A3B-A9A5-5400EA6CF5C3}" srcId="{B2A05F15-7D84-42EF-85EB-DDD2435C338D}" destId="{5D789C5E-023E-4BD2-9F64-809EE49869FC}" srcOrd="1" destOrd="0" parTransId="{3EF16166-782F-4396-9A08-D5367A98C5D3}" sibTransId="{5A98A36D-2EDB-4FFA-9E42-4F074706A30B}"/>
    <dgm:cxn modelId="{EED62C7D-E7B2-4295-A5AB-E9259AFB4D18}" type="presOf" srcId="{76639622-333C-448A-A823-91207DA34881}" destId="{ED6596D8-675C-41E0-80F9-162788A79E9F}" srcOrd="0" destOrd="0" presId="urn:microsoft.com/office/officeart/2005/8/layout/lProcess1"/>
    <dgm:cxn modelId="{236C81DF-A64E-4134-B75E-86C8BE4680C7}" type="presOf" srcId="{4BAFA189-935A-4E40-A3EA-7E569E625A14}" destId="{A544E98B-C23B-4913-80A5-D651BF3CAB6A}" srcOrd="0" destOrd="0" presId="urn:microsoft.com/office/officeart/2005/8/layout/lProcess1"/>
    <dgm:cxn modelId="{623BB818-1D48-4269-BAD2-7151F5177E46}" srcId="{B5987CE0-5AC8-4D77-9BAE-3F16385D2240}" destId="{B2A05F15-7D84-42EF-85EB-DDD2435C338D}" srcOrd="0" destOrd="0" parTransId="{F64627B3-A31C-4C56-A90D-AEBC2F26EF12}" sibTransId="{946C460B-943C-436E-AA93-7452968B0DE4}"/>
    <dgm:cxn modelId="{94473E58-8E2C-48F4-BD28-10421C4B5B34}" type="presOf" srcId="{5D789C5E-023E-4BD2-9F64-809EE49869FC}" destId="{01698DA6-25F7-4E3B-8E4D-7DB1655CC666}" srcOrd="0" destOrd="0" presId="urn:microsoft.com/office/officeart/2005/8/layout/lProcess1"/>
    <dgm:cxn modelId="{43F970F4-BFE2-4138-BE0A-EE21CDBB10A6}" type="presOf" srcId="{97DD4317-83D9-4431-AF19-8B9FF5E108A1}" destId="{2CECE2FC-EA5C-4440-8194-105AF9A1C3EC}" srcOrd="0" destOrd="0" presId="urn:microsoft.com/office/officeart/2005/8/layout/lProcess1"/>
    <dgm:cxn modelId="{0EBDD5BA-A669-4719-8FA3-DA8562559477}" srcId="{B2A05F15-7D84-42EF-85EB-DDD2435C338D}" destId="{D37E9E19-1D79-41AA-AD2A-7ACD5BECCAD3}" srcOrd="0" destOrd="0" parTransId="{9D3758EA-2F72-458E-8D9C-7C4A616C1FEE}" sibTransId="{7B6A2254-87EA-41F6-8C5A-2C59534A717F}"/>
    <dgm:cxn modelId="{44F62952-07F5-4302-9152-4A01401215AE}" type="presOf" srcId="{85637C00-E8C4-467F-90E1-67691A2A96D3}" destId="{94F86970-CB64-4D64-8F5C-0D438D008C88}" srcOrd="0" destOrd="0" presId="urn:microsoft.com/office/officeart/2005/8/layout/lProcess1"/>
    <dgm:cxn modelId="{2CDE38F1-C334-493A-B391-1705C70D25BE}" type="presOf" srcId="{BFA63CFA-B119-41D7-956B-FB71350AE32C}" destId="{121ECF6C-262E-4F32-B380-B8FDDB08B699}" srcOrd="0" destOrd="0" presId="urn:microsoft.com/office/officeart/2005/8/layout/lProcess1"/>
    <dgm:cxn modelId="{53F40D63-EDA4-4BFD-B452-01646D3E84F3}" srcId="{4BAFA189-935A-4E40-A3EA-7E569E625A14}" destId="{5127B3D9-6BB2-4157-A032-36242914D5A9}" srcOrd="0" destOrd="0" parTransId="{76639622-333C-448A-A823-91207DA34881}" sibTransId="{BFA63CFA-B119-41D7-956B-FB71350AE32C}"/>
    <dgm:cxn modelId="{9A3E42DD-CC5B-4459-9FB1-8E1F8106CA3D}" type="presOf" srcId="{A2AFB7F9-CBF0-4E98-80A4-C1A926931658}" destId="{10F95A91-6BFA-4D44-A29B-204CC4FAF69A}" srcOrd="0" destOrd="0" presId="urn:microsoft.com/office/officeart/2005/8/layout/lProcess1"/>
    <dgm:cxn modelId="{AF57D0F3-31D6-43B8-8B56-2D0F2A31FCD7}" type="presOf" srcId="{9D3758EA-2F72-458E-8D9C-7C4A616C1FEE}" destId="{B10BD45C-F3D5-4686-A08D-7FADE54E0359}" srcOrd="0" destOrd="0" presId="urn:microsoft.com/office/officeart/2005/8/layout/lProcess1"/>
    <dgm:cxn modelId="{0A6940B0-3ADA-42C9-9B65-977EE556AAB1}" srcId="{B2A05F15-7D84-42EF-85EB-DDD2435C338D}" destId="{E2CF30C8-67FE-496F-AB94-D594CC2C281E}" srcOrd="2" destOrd="0" parTransId="{940E8BAC-E970-4338-9BB6-ED7355741F4C}" sibTransId="{510A6A86-67FD-470B-A53A-12FE39C1ED8B}"/>
    <dgm:cxn modelId="{E717AD39-CC7A-42C5-A981-6CAFA178BF9B}" type="presParOf" srcId="{7B9C5D5E-CF4F-4380-8174-2A8BF8FC8A22}" destId="{0AFB726A-F928-4159-B92C-A8601A27E5B2}" srcOrd="0" destOrd="0" presId="urn:microsoft.com/office/officeart/2005/8/layout/lProcess1"/>
    <dgm:cxn modelId="{30F2F0E3-7EBD-4530-A868-D5E4A2C5DA98}" type="presParOf" srcId="{0AFB726A-F928-4159-B92C-A8601A27E5B2}" destId="{6AFA6D08-039F-4522-9760-A73B055ECC77}" srcOrd="0" destOrd="0" presId="urn:microsoft.com/office/officeart/2005/8/layout/lProcess1"/>
    <dgm:cxn modelId="{0E7F77D9-6025-4BC1-AD23-298E0B2B5E31}" type="presParOf" srcId="{0AFB726A-F928-4159-B92C-A8601A27E5B2}" destId="{B10BD45C-F3D5-4686-A08D-7FADE54E0359}" srcOrd="1" destOrd="0" presId="urn:microsoft.com/office/officeart/2005/8/layout/lProcess1"/>
    <dgm:cxn modelId="{5D1919D6-97A2-440F-8B46-A99D6B50611B}" type="presParOf" srcId="{0AFB726A-F928-4159-B92C-A8601A27E5B2}" destId="{3E7D75A0-6D58-45FE-BB6F-65FBD9B59829}" srcOrd="2" destOrd="0" presId="urn:microsoft.com/office/officeart/2005/8/layout/lProcess1"/>
    <dgm:cxn modelId="{44F9A4B9-375A-4F97-8D15-9331B9D87E3D}" type="presParOf" srcId="{0AFB726A-F928-4159-B92C-A8601A27E5B2}" destId="{0337D0D5-1706-4507-814A-9CC35F44B15A}" srcOrd="3" destOrd="0" presId="urn:microsoft.com/office/officeart/2005/8/layout/lProcess1"/>
    <dgm:cxn modelId="{D2D611BE-9DC6-410A-8425-9CB9DF7C086E}" type="presParOf" srcId="{0AFB726A-F928-4159-B92C-A8601A27E5B2}" destId="{01698DA6-25F7-4E3B-8E4D-7DB1655CC666}" srcOrd="4" destOrd="0" presId="urn:microsoft.com/office/officeart/2005/8/layout/lProcess1"/>
    <dgm:cxn modelId="{608007F9-820C-4A8E-875A-3D0EE27503BD}" type="presParOf" srcId="{0AFB726A-F928-4159-B92C-A8601A27E5B2}" destId="{045BFBD6-1410-44E6-B27F-DB4100D0ECD2}" srcOrd="5" destOrd="0" presId="urn:microsoft.com/office/officeart/2005/8/layout/lProcess1"/>
    <dgm:cxn modelId="{F65C1441-B63F-4965-B45B-C1F47919CB3D}" type="presParOf" srcId="{0AFB726A-F928-4159-B92C-A8601A27E5B2}" destId="{3D0139CB-DB4F-48DE-ADAE-D1A10085B481}" srcOrd="6" destOrd="0" presId="urn:microsoft.com/office/officeart/2005/8/layout/lProcess1"/>
    <dgm:cxn modelId="{33084167-4F31-479C-AEC2-6F6296A234B9}" type="presParOf" srcId="{0AFB726A-F928-4159-B92C-A8601A27E5B2}" destId="{49235714-450F-4ABC-A5FC-6725379927FB}" srcOrd="7" destOrd="0" presId="urn:microsoft.com/office/officeart/2005/8/layout/lProcess1"/>
    <dgm:cxn modelId="{C8C006B7-85A4-44CC-A883-BD36B4CB7E3B}" type="presParOf" srcId="{0AFB726A-F928-4159-B92C-A8601A27E5B2}" destId="{ED6D12CE-FEC5-463B-8BBF-25734D5C8AE4}" srcOrd="8" destOrd="0" presId="urn:microsoft.com/office/officeart/2005/8/layout/lProcess1"/>
    <dgm:cxn modelId="{56F8CD17-0141-4FCE-8193-8A8CDABA39FD}" type="presParOf" srcId="{7B9C5D5E-CF4F-4380-8174-2A8BF8FC8A22}" destId="{FCF744A2-7F47-434F-9073-A3A7CDA76A64}" srcOrd="1" destOrd="0" presId="urn:microsoft.com/office/officeart/2005/8/layout/lProcess1"/>
    <dgm:cxn modelId="{63E1BF85-4674-4044-83CE-A4E32FB0E93E}" type="presParOf" srcId="{7B9C5D5E-CF4F-4380-8174-2A8BF8FC8A22}" destId="{C861E156-72E7-4B1A-92E7-FE354E1C2E8D}" srcOrd="2" destOrd="0" presId="urn:microsoft.com/office/officeart/2005/8/layout/lProcess1"/>
    <dgm:cxn modelId="{888A21B7-A420-47CE-9AA9-4CD351D7E976}" type="presParOf" srcId="{C861E156-72E7-4B1A-92E7-FE354E1C2E8D}" destId="{A544E98B-C23B-4913-80A5-D651BF3CAB6A}" srcOrd="0" destOrd="0" presId="urn:microsoft.com/office/officeart/2005/8/layout/lProcess1"/>
    <dgm:cxn modelId="{5F1FC8DF-BF52-482D-8BE6-C7A1D0533A25}" type="presParOf" srcId="{C861E156-72E7-4B1A-92E7-FE354E1C2E8D}" destId="{ED6596D8-675C-41E0-80F9-162788A79E9F}" srcOrd="1" destOrd="0" presId="urn:microsoft.com/office/officeart/2005/8/layout/lProcess1"/>
    <dgm:cxn modelId="{FEF89AA4-121B-4CF5-9DC5-A198E94ABC09}" type="presParOf" srcId="{C861E156-72E7-4B1A-92E7-FE354E1C2E8D}" destId="{5F7CE5C5-E995-4A47-82DA-396794D166EA}" srcOrd="2" destOrd="0" presId="urn:microsoft.com/office/officeart/2005/8/layout/lProcess1"/>
    <dgm:cxn modelId="{90C10276-D794-4631-B3BF-65A12BFDC349}" type="presParOf" srcId="{C861E156-72E7-4B1A-92E7-FE354E1C2E8D}" destId="{121ECF6C-262E-4F32-B380-B8FDDB08B699}" srcOrd="3" destOrd="0" presId="urn:microsoft.com/office/officeart/2005/8/layout/lProcess1"/>
    <dgm:cxn modelId="{6ED9FC85-7CDB-41B7-8E23-C3D583647583}" type="presParOf" srcId="{C861E156-72E7-4B1A-92E7-FE354E1C2E8D}" destId="{94F86970-CB64-4D64-8F5C-0D438D008C88}" srcOrd="4" destOrd="0" presId="urn:microsoft.com/office/officeart/2005/8/layout/lProcess1"/>
    <dgm:cxn modelId="{612CE2BD-78CF-4BDE-B618-10F0906F84CB}" type="presParOf" srcId="{C861E156-72E7-4B1A-92E7-FE354E1C2E8D}" destId="{10F95A91-6BFA-4D44-A29B-204CC4FAF69A}" srcOrd="5" destOrd="0" presId="urn:microsoft.com/office/officeart/2005/8/layout/lProcess1"/>
    <dgm:cxn modelId="{3EAD8CB5-BDDB-4FEF-921D-60A94DDDBDE0}" type="presParOf" srcId="{C861E156-72E7-4B1A-92E7-FE354E1C2E8D}" destId="{445931CA-D993-4B00-B819-D6CFAE050948}" srcOrd="6" destOrd="0" presId="urn:microsoft.com/office/officeart/2005/8/layout/lProcess1"/>
    <dgm:cxn modelId="{77AE8040-2447-4EF7-B557-DDF08C868849}" type="presParOf" srcId="{C861E156-72E7-4B1A-92E7-FE354E1C2E8D}" destId="{BAE24D71-21F8-4E17-920F-6CFEE71718F0}" srcOrd="7" destOrd="0" presId="urn:microsoft.com/office/officeart/2005/8/layout/lProcess1"/>
    <dgm:cxn modelId="{350F19CE-EDFD-48ED-B3A7-FF1490CAB40B}" type="presParOf" srcId="{C861E156-72E7-4B1A-92E7-FE354E1C2E8D}" destId="{2CECE2FC-EA5C-4440-8194-105AF9A1C3EC}" srcOrd="8" destOrd="0" presId="urn:microsoft.com/office/officeart/2005/8/layout/lProcess1"/>
    <dgm:cxn modelId="{362EF4C3-57D9-4F28-8BF0-99ED96D75A5A}" type="presParOf" srcId="{C861E156-72E7-4B1A-92E7-FE354E1C2E8D}" destId="{46FE169F-6EA0-4012-97BD-13D128D40F3D}" srcOrd="9" destOrd="0" presId="urn:microsoft.com/office/officeart/2005/8/layout/lProcess1"/>
    <dgm:cxn modelId="{C8F7D2BF-A74A-4C06-9AF9-6BB18626E91D}" type="presParOf" srcId="{C861E156-72E7-4B1A-92E7-FE354E1C2E8D}" destId="{0750F58F-D9A2-428B-BA45-BD0053DCC516}" srcOrd="10"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B94648-AF66-42B0-BC36-B624FFD9EE40}"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s-ES"/>
        </a:p>
      </dgm:t>
    </dgm:pt>
    <dgm:pt modelId="{46ADE526-0562-4DAD-A2AD-F98AFEB7F41B}">
      <dgm:prSet phldrT="[Texto]"/>
      <dgm:spPr/>
      <dgm:t>
        <a:bodyPr/>
        <a:lstStyle/>
        <a:p>
          <a:r>
            <a:rPr lang="es-AR" dirty="0" smtClean="0"/>
            <a:t>ATTRIB</a:t>
          </a:r>
          <a:endParaRPr lang="es-ES" dirty="0"/>
        </a:p>
      </dgm:t>
    </dgm:pt>
    <dgm:pt modelId="{C10E3E1A-A509-463B-9E2C-854D78625FA3}" type="parTrans" cxnId="{AB6A06CE-39DA-4D77-83CB-1454A3DF171C}">
      <dgm:prSet/>
      <dgm:spPr/>
      <dgm:t>
        <a:bodyPr/>
        <a:lstStyle/>
        <a:p>
          <a:endParaRPr lang="es-ES"/>
        </a:p>
      </dgm:t>
    </dgm:pt>
    <dgm:pt modelId="{02785895-C109-4B18-B749-AA911C4D913A}" type="sibTrans" cxnId="{AB6A06CE-39DA-4D77-83CB-1454A3DF171C}">
      <dgm:prSet/>
      <dgm:spPr/>
      <dgm:t>
        <a:bodyPr/>
        <a:lstStyle/>
        <a:p>
          <a:endParaRPr lang="es-ES"/>
        </a:p>
      </dgm:t>
    </dgm:pt>
    <dgm:pt modelId="{6C4AD088-1485-4556-84C5-98BD40159BC5}">
      <dgm:prSet/>
      <dgm:spPr/>
      <dgm:t>
        <a:bodyPr/>
        <a:lstStyle/>
        <a:p>
          <a:r>
            <a:rPr lang="es-AR" smtClean="0"/>
            <a:t>DISKPART</a:t>
          </a:r>
          <a:endParaRPr lang="es-AR" dirty="0" smtClean="0"/>
        </a:p>
      </dgm:t>
    </dgm:pt>
    <dgm:pt modelId="{FA3FDD6F-C12A-449A-91C9-45CCEDCE4705}" type="parTrans" cxnId="{A9F027A4-67EA-4878-9443-6BCCBB0C0922}">
      <dgm:prSet/>
      <dgm:spPr/>
      <dgm:t>
        <a:bodyPr/>
        <a:lstStyle/>
        <a:p>
          <a:endParaRPr lang="es-ES"/>
        </a:p>
      </dgm:t>
    </dgm:pt>
    <dgm:pt modelId="{991130EB-5D99-4F14-9B07-7A62BB78C19F}" type="sibTrans" cxnId="{A9F027A4-67EA-4878-9443-6BCCBB0C0922}">
      <dgm:prSet/>
      <dgm:spPr/>
      <dgm:t>
        <a:bodyPr/>
        <a:lstStyle/>
        <a:p>
          <a:endParaRPr lang="es-ES"/>
        </a:p>
      </dgm:t>
    </dgm:pt>
    <dgm:pt modelId="{6E46DA01-D5AF-4F15-A36E-EFDE668FA23A}">
      <dgm:prSet/>
      <dgm:spPr/>
      <dgm:t>
        <a:bodyPr/>
        <a:lstStyle/>
        <a:p>
          <a:r>
            <a:rPr lang="es-AR" dirty="0" smtClean="0"/>
            <a:t>IPERF</a:t>
          </a:r>
          <a:endParaRPr lang="es-AR" dirty="0" smtClean="0"/>
        </a:p>
      </dgm:t>
    </dgm:pt>
    <dgm:pt modelId="{0D477721-4C6F-40E7-BEA7-DF35A655FF70}" type="parTrans" cxnId="{D172191D-F1E1-451F-9E0C-8E2518381EDD}">
      <dgm:prSet/>
      <dgm:spPr/>
      <dgm:t>
        <a:bodyPr/>
        <a:lstStyle/>
        <a:p>
          <a:endParaRPr lang="es-ES"/>
        </a:p>
      </dgm:t>
    </dgm:pt>
    <dgm:pt modelId="{27FCD201-A345-4E38-ACC8-ECD6BC150E52}" type="sibTrans" cxnId="{D172191D-F1E1-451F-9E0C-8E2518381EDD}">
      <dgm:prSet/>
      <dgm:spPr/>
      <dgm:t>
        <a:bodyPr/>
        <a:lstStyle/>
        <a:p>
          <a:endParaRPr lang="es-ES"/>
        </a:p>
      </dgm:t>
    </dgm:pt>
    <dgm:pt modelId="{1C4E0960-F370-4DFA-ADE7-D0E7898EE09F}">
      <dgm:prSet/>
      <dgm:spPr/>
      <dgm:t>
        <a:bodyPr/>
        <a:lstStyle/>
        <a:p>
          <a:r>
            <a:rPr lang="es-AR" smtClean="0"/>
            <a:t>FSTAB</a:t>
          </a:r>
          <a:endParaRPr lang="es-AR" dirty="0" smtClean="0"/>
        </a:p>
      </dgm:t>
    </dgm:pt>
    <dgm:pt modelId="{C22BB0E2-4900-40D6-A10C-796DECC40711}" type="parTrans" cxnId="{DA60433F-45D2-4F6D-9108-731AAB46A6B8}">
      <dgm:prSet/>
      <dgm:spPr/>
      <dgm:t>
        <a:bodyPr/>
        <a:lstStyle/>
        <a:p>
          <a:endParaRPr lang="es-ES"/>
        </a:p>
      </dgm:t>
    </dgm:pt>
    <dgm:pt modelId="{2EC6C3F7-3143-4E6B-A72C-47A394E13A7A}" type="sibTrans" cxnId="{DA60433F-45D2-4F6D-9108-731AAB46A6B8}">
      <dgm:prSet/>
      <dgm:spPr/>
      <dgm:t>
        <a:bodyPr/>
        <a:lstStyle/>
        <a:p>
          <a:endParaRPr lang="es-ES"/>
        </a:p>
      </dgm:t>
    </dgm:pt>
    <dgm:pt modelId="{C09992C2-0178-4046-9755-EF7AEAF369CB}">
      <dgm:prSet/>
      <dgm:spPr/>
      <dgm:t>
        <a:bodyPr/>
        <a:lstStyle/>
        <a:p>
          <a:r>
            <a:rPr lang="es-AR" dirty="0" smtClean="0"/>
            <a:t>MTR</a:t>
          </a:r>
          <a:endParaRPr lang="es-AR" dirty="0"/>
        </a:p>
      </dgm:t>
    </dgm:pt>
    <dgm:pt modelId="{27F9734A-D0DD-4C08-AB8F-92FC56387B44}" type="parTrans" cxnId="{CBE36FA6-CEB9-4B77-BAD5-8542BA7C989E}">
      <dgm:prSet/>
      <dgm:spPr/>
      <dgm:t>
        <a:bodyPr/>
        <a:lstStyle/>
        <a:p>
          <a:endParaRPr lang="es-ES"/>
        </a:p>
      </dgm:t>
    </dgm:pt>
    <dgm:pt modelId="{9D1CC8A1-F0A8-4A6D-B3CC-D6DF556839A0}" type="sibTrans" cxnId="{CBE36FA6-CEB9-4B77-BAD5-8542BA7C989E}">
      <dgm:prSet/>
      <dgm:spPr/>
      <dgm:t>
        <a:bodyPr/>
        <a:lstStyle/>
        <a:p>
          <a:endParaRPr lang="es-ES"/>
        </a:p>
      </dgm:t>
    </dgm:pt>
    <dgm:pt modelId="{0C1CCE25-5E21-4DD1-AF09-22A0ACA70947}" type="pres">
      <dgm:prSet presAssocID="{67B94648-AF66-42B0-BC36-B624FFD9EE40}" presName="Name0" presStyleCnt="0">
        <dgm:presLayoutVars>
          <dgm:dir/>
          <dgm:resizeHandles val="exact"/>
        </dgm:presLayoutVars>
      </dgm:prSet>
      <dgm:spPr/>
    </dgm:pt>
    <dgm:pt modelId="{8F06EAB2-B4CE-4DC4-A8F4-6BE31E441DAC}" type="pres">
      <dgm:prSet presAssocID="{46ADE526-0562-4DAD-A2AD-F98AFEB7F41B}" presName="compNode" presStyleCnt="0"/>
      <dgm:spPr/>
    </dgm:pt>
    <dgm:pt modelId="{0345CD7C-C81C-4FE7-BAE8-5E179801C1DF}" type="pres">
      <dgm:prSet presAssocID="{46ADE526-0562-4DAD-A2AD-F98AFEB7F41B}"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pt>
    <dgm:pt modelId="{5AC5B678-281D-44C3-B6C0-E88BB39E6E3B}" type="pres">
      <dgm:prSet presAssocID="{46ADE526-0562-4DAD-A2AD-F98AFEB7F41B}" presName="textRect" presStyleLbl="revTx" presStyleIdx="0" presStyleCnt="5">
        <dgm:presLayoutVars>
          <dgm:bulletEnabled val="1"/>
        </dgm:presLayoutVars>
      </dgm:prSet>
      <dgm:spPr/>
    </dgm:pt>
    <dgm:pt modelId="{0A049DEA-94B8-48DA-9CF9-D341B3D7DBE6}" type="pres">
      <dgm:prSet presAssocID="{02785895-C109-4B18-B749-AA911C4D913A}" presName="sibTrans" presStyleLbl="sibTrans2D1" presStyleIdx="0" presStyleCnt="0"/>
      <dgm:spPr/>
    </dgm:pt>
    <dgm:pt modelId="{CC0BD4F2-3695-4A87-967F-1F1C4C382C15}" type="pres">
      <dgm:prSet presAssocID="{6C4AD088-1485-4556-84C5-98BD40159BC5}" presName="compNode" presStyleCnt="0"/>
      <dgm:spPr/>
    </dgm:pt>
    <dgm:pt modelId="{D203D4E1-2225-42AA-A4FA-5A772D0DD5C5}" type="pres">
      <dgm:prSet presAssocID="{6C4AD088-1485-4556-84C5-98BD40159BC5}"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66000" r="-66000"/>
          </a:stretch>
        </a:blipFill>
      </dgm:spPr>
    </dgm:pt>
    <dgm:pt modelId="{5B314D96-DF6A-466F-B9D3-F1E42F2DBA80}" type="pres">
      <dgm:prSet presAssocID="{6C4AD088-1485-4556-84C5-98BD40159BC5}" presName="textRect" presStyleLbl="revTx" presStyleIdx="1" presStyleCnt="5">
        <dgm:presLayoutVars>
          <dgm:bulletEnabled val="1"/>
        </dgm:presLayoutVars>
      </dgm:prSet>
      <dgm:spPr/>
    </dgm:pt>
    <dgm:pt modelId="{38781515-6152-4148-9850-3C49E193807E}" type="pres">
      <dgm:prSet presAssocID="{991130EB-5D99-4F14-9B07-7A62BB78C19F}" presName="sibTrans" presStyleLbl="sibTrans2D1" presStyleIdx="0" presStyleCnt="0"/>
      <dgm:spPr/>
    </dgm:pt>
    <dgm:pt modelId="{0176A97F-1CAB-4666-877F-10628FB79CC8}" type="pres">
      <dgm:prSet presAssocID="{6E46DA01-D5AF-4F15-A36E-EFDE668FA23A}" presName="compNode" presStyleCnt="0"/>
      <dgm:spPr/>
    </dgm:pt>
    <dgm:pt modelId="{D1334FEC-407E-4654-95D5-136D3543E9CF}" type="pres">
      <dgm:prSet presAssocID="{6E46DA01-D5AF-4F15-A36E-EFDE668FA23A}"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11000" b="-11000"/>
          </a:stretch>
        </a:blipFill>
      </dgm:spPr>
    </dgm:pt>
    <dgm:pt modelId="{A8268811-08B7-4234-8965-8BF31682D6F2}" type="pres">
      <dgm:prSet presAssocID="{6E46DA01-D5AF-4F15-A36E-EFDE668FA23A}" presName="textRect" presStyleLbl="revTx" presStyleIdx="2" presStyleCnt="5">
        <dgm:presLayoutVars>
          <dgm:bulletEnabled val="1"/>
        </dgm:presLayoutVars>
      </dgm:prSet>
      <dgm:spPr/>
    </dgm:pt>
    <dgm:pt modelId="{EF8287A5-9A63-4B25-A300-CD5A07C37B59}" type="pres">
      <dgm:prSet presAssocID="{27FCD201-A345-4E38-ACC8-ECD6BC150E52}" presName="sibTrans" presStyleLbl="sibTrans2D1" presStyleIdx="0" presStyleCnt="0"/>
      <dgm:spPr/>
    </dgm:pt>
    <dgm:pt modelId="{20409000-9A5E-4983-A6B4-6094FE7CC82A}" type="pres">
      <dgm:prSet presAssocID="{1C4E0960-F370-4DFA-ADE7-D0E7898EE09F}" presName="compNode" presStyleCnt="0"/>
      <dgm:spPr/>
    </dgm:pt>
    <dgm:pt modelId="{36271302-DEBB-4101-8BC2-C1857DFAB732}" type="pres">
      <dgm:prSet presAssocID="{1C4E0960-F370-4DFA-ADE7-D0E7898EE09F}" presName="pict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46000" r="-46000"/>
          </a:stretch>
        </a:blipFill>
      </dgm:spPr>
    </dgm:pt>
    <dgm:pt modelId="{FA0E015B-9A39-4F6F-803F-C248B4725B16}" type="pres">
      <dgm:prSet presAssocID="{1C4E0960-F370-4DFA-ADE7-D0E7898EE09F}" presName="textRect" presStyleLbl="revTx" presStyleIdx="3" presStyleCnt="5">
        <dgm:presLayoutVars>
          <dgm:bulletEnabled val="1"/>
        </dgm:presLayoutVars>
      </dgm:prSet>
      <dgm:spPr/>
    </dgm:pt>
    <dgm:pt modelId="{45C4528D-CE03-4540-A4CD-D9526AFEEE6B}" type="pres">
      <dgm:prSet presAssocID="{2EC6C3F7-3143-4E6B-A72C-47A394E13A7A}" presName="sibTrans" presStyleLbl="sibTrans2D1" presStyleIdx="0" presStyleCnt="0"/>
      <dgm:spPr/>
    </dgm:pt>
    <dgm:pt modelId="{98BCD57F-DB25-48ED-B262-058C4C39B6AC}" type="pres">
      <dgm:prSet presAssocID="{C09992C2-0178-4046-9755-EF7AEAF369CB}" presName="compNode" presStyleCnt="0"/>
      <dgm:spPr/>
    </dgm:pt>
    <dgm:pt modelId="{39C29529-AF24-483B-AF68-94F3BF90174D}" type="pres">
      <dgm:prSet presAssocID="{C09992C2-0178-4046-9755-EF7AEAF369CB}"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8000" r="-28000"/>
          </a:stretch>
        </a:blipFill>
      </dgm:spPr>
    </dgm:pt>
    <dgm:pt modelId="{C7BF79EC-263C-405B-94E4-05BF07980A85}" type="pres">
      <dgm:prSet presAssocID="{C09992C2-0178-4046-9755-EF7AEAF369CB}" presName="textRect" presStyleLbl="revTx" presStyleIdx="4" presStyleCnt="5">
        <dgm:presLayoutVars>
          <dgm:bulletEnabled val="1"/>
        </dgm:presLayoutVars>
      </dgm:prSet>
      <dgm:spPr/>
    </dgm:pt>
  </dgm:ptLst>
  <dgm:cxnLst>
    <dgm:cxn modelId="{D172191D-F1E1-451F-9E0C-8E2518381EDD}" srcId="{67B94648-AF66-42B0-BC36-B624FFD9EE40}" destId="{6E46DA01-D5AF-4F15-A36E-EFDE668FA23A}" srcOrd="2" destOrd="0" parTransId="{0D477721-4C6F-40E7-BEA7-DF35A655FF70}" sibTransId="{27FCD201-A345-4E38-ACC8-ECD6BC150E52}"/>
    <dgm:cxn modelId="{1CEC35D1-9878-41A1-AB65-31E223033505}" type="presOf" srcId="{991130EB-5D99-4F14-9B07-7A62BB78C19F}" destId="{38781515-6152-4148-9850-3C49E193807E}" srcOrd="0" destOrd="0" presId="urn:microsoft.com/office/officeart/2005/8/layout/pList1"/>
    <dgm:cxn modelId="{825E2646-6912-488A-8B21-A781F1808C8F}" type="presOf" srcId="{46ADE526-0562-4DAD-A2AD-F98AFEB7F41B}" destId="{5AC5B678-281D-44C3-B6C0-E88BB39E6E3B}" srcOrd="0" destOrd="0" presId="urn:microsoft.com/office/officeart/2005/8/layout/pList1"/>
    <dgm:cxn modelId="{2F7C050B-BE28-4330-AA08-97CCFB16CC36}" type="presOf" srcId="{6E46DA01-D5AF-4F15-A36E-EFDE668FA23A}" destId="{A8268811-08B7-4234-8965-8BF31682D6F2}" srcOrd="0" destOrd="0" presId="urn:microsoft.com/office/officeart/2005/8/layout/pList1"/>
    <dgm:cxn modelId="{DA60433F-45D2-4F6D-9108-731AAB46A6B8}" srcId="{67B94648-AF66-42B0-BC36-B624FFD9EE40}" destId="{1C4E0960-F370-4DFA-ADE7-D0E7898EE09F}" srcOrd="3" destOrd="0" parTransId="{C22BB0E2-4900-40D6-A10C-796DECC40711}" sibTransId="{2EC6C3F7-3143-4E6B-A72C-47A394E13A7A}"/>
    <dgm:cxn modelId="{A9F027A4-67EA-4878-9443-6BCCBB0C0922}" srcId="{67B94648-AF66-42B0-BC36-B624FFD9EE40}" destId="{6C4AD088-1485-4556-84C5-98BD40159BC5}" srcOrd="1" destOrd="0" parTransId="{FA3FDD6F-C12A-449A-91C9-45CCEDCE4705}" sibTransId="{991130EB-5D99-4F14-9B07-7A62BB78C19F}"/>
    <dgm:cxn modelId="{27E9543E-61B1-4EAE-9C99-EFDC9BFBD7DF}" type="presOf" srcId="{67B94648-AF66-42B0-BC36-B624FFD9EE40}" destId="{0C1CCE25-5E21-4DD1-AF09-22A0ACA70947}" srcOrd="0" destOrd="0" presId="urn:microsoft.com/office/officeart/2005/8/layout/pList1"/>
    <dgm:cxn modelId="{16DF4D64-DE26-4C9B-9A27-04757CE2E57B}" type="presOf" srcId="{27FCD201-A345-4E38-ACC8-ECD6BC150E52}" destId="{EF8287A5-9A63-4B25-A300-CD5A07C37B59}" srcOrd="0" destOrd="0" presId="urn:microsoft.com/office/officeart/2005/8/layout/pList1"/>
    <dgm:cxn modelId="{DF9FD6EF-0D27-46B2-893A-5E91D66996D2}" type="presOf" srcId="{1C4E0960-F370-4DFA-ADE7-D0E7898EE09F}" destId="{FA0E015B-9A39-4F6F-803F-C248B4725B16}" srcOrd="0" destOrd="0" presId="urn:microsoft.com/office/officeart/2005/8/layout/pList1"/>
    <dgm:cxn modelId="{9CCA5384-3335-4D98-9847-4D9DADF547D6}" type="presOf" srcId="{C09992C2-0178-4046-9755-EF7AEAF369CB}" destId="{C7BF79EC-263C-405B-94E4-05BF07980A85}" srcOrd="0" destOrd="0" presId="urn:microsoft.com/office/officeart/2005/8/layout/pList1"/>
    <dgm:cxn modelId="{A03130BA-3517-4B4F-B10D-18A756D20EE4}" type="presOf" srcId="{2EC6C3F7-3143-4E6B-A72C-47A394E13A7A}" destId="{45C4528D-CE03-4540-A4CD-D9526AFEEE6B}" srcOrd="0" destOrd="0" presId="urn:microsoft.com/office/officeart/2005/8/layout/pList1"/>
    <dgm:cxn modelId="{530ADBAD-0F8B-42A8-8C93-19341BAB3BF2}" type="presOf" srcId="{02785895-C109-4B18-B749-AA911C4D913A}" destId="{0A049DEA-94B8-48DA-9CF9-D341B3D7DBE6}" srcOrd="0" destOrd="0" presId="urn:microsoft.com/office/officeart/2005/8/layout/pList1"/>
    <dgm:cxn modelId="{AB6A06CE-39DA-4D77-83CB-1454A3DF171C}" srcId="{67B94648-AF66-42B0-BC36-B624FFD9EE40}" destId="{46ADE526-0562-4DAD-A2AD-F98AFEB7F41B}" srcOrd="0" destOrd="0" parTransId="{C10E3E1A-A509-463B-9E2C-854D78625FA3}" sibTransId="{02785895-C109-4B18-B749-AA911C4D913A}"/>
    <dgm:cxn modelId="{2C0DEB99-D801-4EF8-AE6B-31755AF5529E}" type="presOf" srcId="{6C4AD088-1485-4556-84C5-98BD40159BC5}" destId="{5B314D96-DF6A-466F-B9D3-F1E42F2DBA80}" srcOrd="0" destOrd="0" presId="urn:microsoft.com/office/officeart/2005/8/layout/pList1"/>
    <dgm:cxn modelId="{CBE36FA6-CEB9-4B77-BAD5-8542BA7C989E}" srcId="{67B94648-AF66-42B0-BC36-B624FFD9EE40}" destId="{C09992C2-0178-4046-9755-EF7AEAF369CB}" srcOrd="4" destOrd="0" parTransId="{27F9734A-D0DD-4C08-AB8F-92FC56387B44}" sibTransId="{9D1CC8A1-F0A8-4A6D-B3CC-D6DF556839A0}"/>
    <dgm:cxn modelId="{4895E4E8-1A5A-42F4-9A20-205CD150BA8F}" type="presParOf" srcId="{0C1CCE25-5E21-4DD1-AF09-22A0ACA70947}" destId="{8F06EAB2-B4CE-4DC4-A8F4-6BE31E441DAC}" srcOrd="0" destOrd="0" presId="urn:microsoft.com/office/officeart/2005/8/layout/pList1"/>
    <dgm:cxn modelId="{A51F40EB-2CFB-4D3C-AE59-20CF1084EB4E}" type="presParOf" srcId="{8F06EAB2-B4CE-4DC4-A8F4-6BE31E441DAC}" destId="{0345CD7C-C81C-4FE7-BAE8-5E179801C1DF}" srcOrd="0" destOrd="0" presId="urn:microsoft.com/office/officeart/2005/8/layout/pList1"/>
    <dgm:cxn modelId="{724F7788-3D9C-4EA7-93C6-2455BDCF5D13}" type="presParOf" srcId="{8F06EAB2-B4CE-4DC4-A8F4-6BE31E441DAC}" destId="{5AC5B678-281D-44C3-B6C0-E88BB39E6E3B}" srcOrd="1" destOrd="0" presId="urn:microsoft.com/office/officeart/2005/8/layout/pList1"/>
    <dgm:cxn modelId="{3944710B-44C1-43E7-966C-D003C5E5104D}" type="presParOf" srcId="{0C1CCE25-5E21-4DD1-AF09-22A0ACA70947}" destId="{0A049DEA-94B8-48DA-9CF9-D341B3D7DBE6}" srcOrd="1" destOrd="0" presId="urn:microsoft.com/office/officeart/2005/8/layout/pList1"/>
    <dgm:cxn modelId="{E185332E-11E2-4E5F-BCA6-F9350B51EDA0}" type="presParOf" srcId="{0C1CCE25-5E21-4DD1-AF09-22A0ACA70947}" destId="{CC0BD4F2-3695-4A87-967F-1F1C4C382C15}" srcOrd="2" destOrd="0" presId="urn:microsoft.com/office/officeart/2005/8/layout/pList1"/>
    <dgm:cxn modelId="{2FEEF003-DA02-4B3E-9C2B-1FC618B03FDB}" type="presParOf" srcId="{CC0BD4F2-3695-4A87-967F-1F1C4C382C15}" destId="{D203D4E1-2225-42AA-A4FA-5A772D0DD5C5}" srcOrd="0" destOrd="0" presId="urn:microsoft.com/office/officeart/2005/8/layout/pList1"/>
    <dgm:cxn modelId="{5BE57ACE-35A6-4E58-823C-04278327FC97}" type="presParOf" srcId="{CC0BD4F2-3695-4A87-967F-1F1C4C382C15}" destId="{5B314D96-DF6A-466F-B9D3-F1E42F2DBA80}" srcOrd="1" destOrd="0" presId="urn:microsoft.com/office/officeart/2005/8/layout/pList1"/>
    <dgm:cxn modelId="{972C204C-2185-4F1B-B2CF-D1280DF8BB67}" type="presParOf" srcId="{0C1CCE25-5E21-4DD1-AF09-22A0ACA70947}" destId="{38781515-6152-4148-9850-3C49E193807E}" srcOrd="3" destOrd="0" presId="urn:microsoft.com/office/officeart/2005/8/layout/pList1"/>
    <dgm:cxn modelId="{68D510FB-10ED-4C64-BAFF-29291BA9FA6D}" type="presParOf" srcId="{0C1CCE25-5E21-4DD1-AF09-22A0ACA70947}" destId="{0176A97F-1CAB-4666-877F-10628FB79CC8}" srcOrd="4" destOrd="0" presId="urn:microsoft.com/office/officeart/2005/8/layout/pList1"/>
    <dgm:cxn modelId="{48BC1C9D-48C3-4ED5-8337-80B36DA4F87B}" type="presParOf" srcId="{0176A97F-1CAB-4666-877F-10628FB79CC8}" destId="{D1334FEC-407E-4654-95D5-136D3543E9CF}" srcOrd="0" destOrd="0" presId="urn:microsoft.com/office/officeart/2005/8/layout/pList1"/>
    <dgm:cxn modelId="{7595B1C0-1488-4C57-B37C-731F93B59BFA}" type="presParOf" srcId="{0176A97F-1CAB-4666-877F-10628FB79CC8}" destId="{A8268811-08B7-4234-8965-8BF31682D6F2}" srcOrd="1" destOrd="0" presId="urn:microsoft.com/office/officeart/2005/8/layout/pList1"/>
    <dgm:cxn modelId="{237ED0A1-E78D-4C03-9332-EAD0173FF82A}" type="presParOf" srcId="{0C1CCE25-5E21-4DD1-AF09-22A0ACA70947}" destId="{EF8287A5-9A63-4B25-A300-CD5A07C37B59}" srcOrd="5" destOrd="0" presId="urn:microsoft.com/office/officeart/2005/8/layout/pList1"/>
    <dgm:cxn modelId="{32F60B68-9A4C-49D9-87CB-64A633CB93AB}" type="presParOf" srcId="{0C1CCE25-5E21-4DD1-AF09-22A0ACA70947}" destId="{20409000-9A5E-4983-A6B4-6094FE7CC82A}" srcOrd="6" destOrd="0" presId="urn:microsoft.com/office/officeart/2005/8/layout/pList1"/>
    <dgm:cxn modelId="{8813A744-399C-4AD5-9E29-21AEE4EB5387}" type="presParOf" srcId="{20409000-9A5E-4983-A6B4-6094FE7CC82A}" destId="{36271302-DEBB-4101-8BC2-C1857DFAB732}" srcOrd="0" destOrd="0" presId="urn:microsoft.com/office/officeart/2005/8/layout/pList1"/>
    <dgm:cxn modelId="{B23EBFAE-8FAE-4072-8FA7-D42A922440C5}" type="presParOf" srcId="{20409000-9A5E-4983-A6B4-6094FE7CC82A}" destId="{FA0E015B-9A39-4F6F-803F-C248B4725B16}" srcOrd="1" destOrd="0" presId="urn:microsoft.com/office/officeart/2005/8/layout/pList1"/>
    <dgm:cxn modelId="{E2BB3C20-0EF1-465D-92CA-A879D49EBB62}" type="presParOf" srcId="{0C1CCE25-5E21-4DD1-AF09-22A0ACA70947}" destId="{45C4528D-CE03-4540-A4CD-D9526AFEEE6B}" srcOrd="7" destOrd="0" presId="urn:microsoft.com/office/officeart/2005/8/layout/pList1"/>
    <dgm:cxn modelId="{4CC66FFB-0FF5-42DE-8965-AC67DFCBF74F}" type="presParOf" srcId="{0C1CCE25-5E21-4DD1-AF09-22A0ACA70947}" destId="{98BCD57F-DB25-48ED-B262-058C4C39B6AC}" srcOrd="8" destOrd="0" presId="urn:microsoft.com/office/officeart/2005/8/layout/pList1"/>
    <dgm:cxn modelId="{2B183BE1-675B-4F85-B96A-4570A4C6D50C}" type="presParOf" srcId="{98BCD57F-DB25-48ED-B262-058C4C39B6AC}" destId="{39C29529-AF24-483B-AF68-94F3BF90174D}" srcOrd="0" destOrd="0" presId="urn:microsoft.com/office/officeart/2005/8/layout/pList1"/>
    <dgm:cxn modelId="{B3EE10EA-B22F-4593-9C87-AB016CC34846}" type="presParOf" srcId="{98BCD57F-DB25-48ED-B262-058C4C39B6AC}" destId="{C7BF79EC-263C-405B-94E4-05BF07980A8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5C134E-A134-4872-9B57-BA7602611E7C}"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s-ES"/>
        </a:p>
      </dgm:t>
    </dgm:pt>
    <dgm:pt modelId="{FA6B07AD-A12E-4DBB-BCD4-F85B8BDCBC97}">
      <dgm:prSet phldrT="[Texto]"/>
      <dgm:spPr/>
      <dgm:t>
        <a:bodyPr/>
        <a:lstStyle/>
        <a:p>
          <a:r>
            <a:rPr lang="es-ES" dirty="0" err="1" smtClean="0"/>
            <a:t>PuTTY</a:t>
          </a:r>
          <a:endParaRPr lang="es-ES" dirty="0"/>
        </a:p>
      </dgm:t>
    </dgm:pt>
    <dgm:pt modelId="{7631EDAB-D550-4FF4-BB78-84CE3B0D85AB}" type="parTrans" cxnId="{7C5A30CE-00D8-429A-8F03-B4BB2718D666}">
      <dgm:prSet/>
      <dgm:spPr/>
      <dgm:t>
        <a:bodyPr/>
        <a:lstStyle/>
        <a:p>
          <a:endParaRPr lang="es-ES"/>
        </a:p>
      </dgm:t>
    </dgm:pt>
    <dgm:pt modelId="{459CE247-E5B7-4EED-8EEB-DDBA9994E345}" type="sibTrans" cxnId="{7C5A30CE-00D8-429A-8F03-B4BB2718D666}">
      <dgm:prSet/>
      <dgm:spPr/>
      <dgm:t>
        <a:bodyPr/>
        <a:lstStyle/>
        <a:p>
          <a:endParaRPr lang="es-ES"/>
        </a:p>
      </dgm:t>
    </dgm:pt>
    <dgm:pt modelId="{744AA5FA-9340-40E8-846F-162A254FD113}">
      <dgm:prSet phldrT="[Texto]"/>
      <dgm:spPr/>
      <dgm:t>
        <a:bodyPr/>
        <a:lstStyle/>
        <a:p>
          <a:r>
            <a:rPr lang="es-ES" dirty="0" smtClean="0"/>
            <a:t>DIA</a:t>
          </a:r>
          <a:endParaRPr lang="es-ES" dirty="0"/>
        </a:p>
      </dgm:t>
    </dgm:pt>
    <dgm:pt modelId="{50D2BB89-3CA6-41BD-9314-E3ABDF312B8A}" type="parTrans" cxnId="{1F11074B-514D-4C8C-B403-27B1E3E532FB}">
      <dgm:prSet/>
      <dgm:spPr/>
      <dgm:t>
        <a:bodyPr/>
        <a:lstStyle/>
        <a:p>
          <a:endParaRPr lang="es-ES"/>
        </a:p>
      </dgm:t>
    </dgm:pt>
    <dgm:pt modelId="{A363CBCE-DDED-4D78-8516-98D0AEEEE914}" type="sibTrans" cxnId="{1F11074B-514D-4C8C-B403-27B1E3E532FB}">
      <dgm:prSet/>
      <dgm:spPr/>
      <dgm:t>
        <a:bodyPr/>
        <a:lstStyle/>
        <a:p>
          <a:endParaRPr lang="es-ES"/>
        </a:p>
      </dgm:t>
    </dgm:pt>
    <dgm:pt modelId="{04C6538B-F087-454B-8563-5423C1CAF94C}">
      <dgm:prSet phldrT="[Texto]"/>
      <dgm:spPr/>
      <dgm:t>
        <a:bodyPr/>
        <a:lstStyle/>
        <a:p>
          <a:r>
            <a:rPr lang="es-ES" dirty="0" err="1" smtClean="0"/>
            <a:t>WinMTR</a:t>
          </a:r>
          <a:endParaRPr lang="es-ES" dirty="0"/>
        </a:p>
      </dgm:t>
    </dgm:pt>
    <dgm:pt modelId="{00C96A2E-FB73-4AF4-B9CA-C3FE9205D0A2}" type="parTrans" cxnId="{6EE90EF0-93A8-41B5-899D-220C132C3B37}">
      <dgm:prSet/>
      <dgm:spPr/>
      <dgm:t>
        <a:bodyPr/>
        <a:lstStyle/>
        <a:p>
          <a:endParaRPr lang="es-ES"/>
        </a:p>
      </dgm:t>
    </dgm:pt>
    <dgm:pt modelId="{93235D9F-6F44-440B-8F86-925DD810D9D9}" type="sibTrans" cxnId="{6EE90EF0-93A8-41B5-899D-220C132C3B37}">
      <dgm:prSet/>
      <dgm:spPr/>
      <dgm:t>
        <a:bodyPr/>
        <a:lstStyle/>
        <a:p>
          <a:endParaRPr lang="es-ES"/>
        </a:p>
      </dgm:t>
    </dgm:pt>
    <dgm:pt modelId="{22E0EE7D-1C46-415E-A115-FF0173F22987}">
      <dgm:prSet phldrT="[Texto]"/>
      <dgm:spPr/>
      <dgm:t>
        <a:bodyPr/>
        <a:lstStyle/>
        <a:p>
          <a:r>
            <a:rPr lang="es-ES" dirty="0" smtClean="0"/>
            <a:t>Windows 10</a:t>
          </a:r>
          <a:endParaRPr lang="es-ES" dirty="0"/>
        </a:p>
      </dgm:t>
    </dgm:pt>
    <dgm:pt modelId="{67C27B13-8C87-4996-87D6-2F2FF0D91CF8}" type="parTrans" cxnId="{34A8D198-77C3-4BCD-8E50-05EC4A97BBC4}">
      <dgm:prSet/>
      <dgm:spPr/>
      <dgm:t>
        <a:bodyPr/>
        <a:lstStyle/>
        <a:p>
          <a:endParaRPr lang="es-ES"/>
        </a:p>
      </dgm:t>
    </dgm:pt>
    <dgm:pt modelId="{DE28DD74-B397-4599-8A46-6443E689954F}" type="sibTrans" cxnId="{34A8D198-77C3-4BCD-8E50-05EC4A97BBC4}">
      <dgm:prSet/>
      <dgm:spPr/>
      <dgm:t>
        <a:bodyPr/>
        <a:lstStyle/>
        <a:p>
          <a:endParaRPr lang="es-ES"/>
        </a:p>
      </dgm:t>
    </dgm:pt>
    <dgm:pt modelId="{BE86FE84-8255-49FD-9A02-FF3810F5080C}">
      <dgm:prSet phldrT="[Texto]"/>
      <dgm:spPr/>
      <dgm:t>
        <a:bodyPr/>
        <a:lstStyle/>
        <a:p>
          <a:r>
            <a:rPr lang="es-ES" dirty="0" smtClean="0"/>
            <a:t>Office 2013</a:t>
          </a:r>
          <a:endParaRPr lang="es-ES" dirty="0"/>
        </a:p>
      </dgm:t>
    </dgm:pt>
    <dgm:pt modelId="{EB6BB217-DF18-44F9-8BAF-B16EEAF908AF}" type="parTrans" cxnId="{49499F74-2986-4C2C-98EE-4A725F617769}">
      <dgm:prSet/>
      <dgm:spPr/>
      <dgm:t>
        <a:bodyPr/>
        <a:lstStyle/>
        <a:p>
          <a:endParaRPr lang="es-ES"/>
        </a:p>
      </dgm:t>
    </dgm:pt>
    <dgm:pt modelId="{7C3EA1DB-1B7E-490D-B35C-285E71F88B5B}" type="sibTrans" cxnId="{49499F74-2986-4C2C-98EE-4A725F617769}">
      <dgm:prSet/>
      <dgm:spPr/>
      <dgm:t>
        <a:bodyPr/>
        <a:lstStyle/>
        <a:p>
          <a:endParaRPr lang="es-ES"/>
        </a:p>
      </dgm:t>
    </dgm:pt>
    <dgm:pt modelId="{9AB3758E-3CEF-4FF7-87D7-409931F17340}">
      <dgm:prSet phldrT="[Texto]"/>
      <dgm:spPr/>
      <dgm:t>
        <a:bodyPr/>
        <a:lstStyle/>
        <a:p>
          <a:r>
            <a:rPr lang="es-ES" dirty="0" err="1" smtClean="0"/>
            <a:t>Avast</a:t>
          </a:r>
          <a:endParaRPr lang="es-ES" dirty="0"/>
        </a:p>
      </dgm:t>
    </dgm:pt>
    <dgm:pt modelId="{7A0513DA-F9E6-42A6-9DC2-5ACF7350A886}" type="parTrans" cxnId="{5EFCE890-57AD-45B2-B74C-CB3FC72A11E4}">
      <dgm:prSet/>
      <dgm:spPr/>
      <dgm:t>
        <a:bodyPr/>
        <a:lstStyle/>
        <a:p>
          <a:endParaRPr lang="es-ES"/>
        </a:p>
      </dgm:t>
    </dgm:pt>
    <dgm:pt modelId="{4D6F1725-5757-4FA4-9012-36BA0DF6BD10}" type="sibTrans" cxnId="{5EFCE890-57AD-45B2-B74C-CB3FC72A11E4}">
      <dgm:prSet/>
      <dgm:spPr/>
      <dgm:t>
        <a:bodyPr/>
        <a:lstStyle/>
        <a:p>
          <a:endParaRPr lang="es-ES"/>
        </a:p>
      </dgm:t>
    </dgm:pt>
    <dgm:pt modelId="{DADE08D8-9F73-4AA4-AD40-CCDCB299E1D1}">
      <dgm:prSet phldrT="[Texto]"/>
      <dgm:spPr/>
      <dgm:t>
        <a:bodyPr/>
        <a:lstStyle/>
        <a:p>
          <a:r>
            <a:rPr lang="es-ES" dirty="0" smtClean="0"/>
            <a:t>Paquete Adobe</a:t>
          </a:r>
          <a:endParaRPr lang="es-ES" dirty="0"/>
        </a:p>
      </dgm:t>
    </dgm:pt>
    <dgm:pt modelId="{B0942BDF-8B42-4F75-AC60-BDDE1AA92C58}" type="parTrans" cxnId="{D455B054-B43D-4C3E-9010-327B974AED71}">
      <dgm:prSet/>
      <dgm:spPr/>
      <dgm:t>
        <a:bodyPr/>
        <a:lstStyle/>
        <a:p>
          <a:endParaRPr lang="es-ES"/>
        </a:p>
      </dgm:t>
    </dgm:pt>
    <dgm:pt modelId="{43349A30-C9A2-44E1-9193-4DE5C2201CD0}" type="sibTrans" cxnId="{D455B054-B43D-4C3E-9010-327B974AED71}">
      <dgm:prSet/>
      <dgm:spPr/>
      <dgm:t>
        <a:bodyPr/>
        <a:lstStyle/>
        <a:p>
          <a:endParaRPr lang="es-ES"/>
        </a:p>
      </dgm:t>
    </dgm:pt>
    <dgm:pt modelId="{2832BB97-6944-4D0F-92C3-958D60951004}">
      <dgm:prSet phldrT="[Texto]"/>
      <dgm:spPr/>
      <dgm:t>
        <a:bodyPr/>
        <a:lstStyle/>
        <a:p>
          <a:r>
            <a:rPr lang="es-ES" dirty="0" err="1" smtClean="0"/>
            <a:t>MalwareBytes</a:t>
          </a:r>
          <a:endParaRPr lang="es-ES" dirty="0"/>
        </a:p>
      </dgm:t>
    </dgm:pt>
    <dgm:pt modelId="{17222AFB-48BE-4321-ACD0-48499712855A}" type="parTrans" cxnId="{37809A47-65E3-4FD8-9A36-9A1940829863}">
      <dgm:prSet/>
      <dgm:spPr/>
      <dgm:t>
        <a:bodyPr/>
        <a:lstStyle/>
        <a:p>
          <a:endParaRPr lang="es-ES"/>
        </a:p>
      </dgm:t>
    </dgm:pt>
    <dgm:pt modelId="{75FD20C5-F277-41C2-A0F0-31D98B334783}" type="sibTrans" cxnId="{37809A47-65E3-4FD8-9A36-9A1940829863}">
      <dgm:prSet/>
      <dgm:spPr/>
      <dgm:t>
        <a:bodyPr/>
        <a:lstStyle/>
        <a:p>
          <a:endParaRPr lang="es-ES"/>
        </a:p>
      </dgm:t>
    </dgm:pt>
    <dgm:pt modelId="{AA166938-F75E-4632-8820-E24FD10C4784}">
      <dgm:prSet phldrT="[Texto]"/>
      <dgm:spPr/>
      <dgm:t>
        <a:bodyPr/>
        <a:lstStyle/>
        <a:p>
          <a:r>
            <a:rPr lang="es-ES" dirty="0" err="1" smtClean="0"/>
            <a:t>Hiren’s</a:t>
          </a:r>
          <a:r>
            <a:rPr lang="es-ES" dirty="0" smtClean="0"/>
            <a:t> </a:t>
          </a:r>
          <a:r>
            <a:rPr lang="es-ES" dirty="0" err="1" smtClean="0"/>
            <a:t>Boot</a:t>
          </a:r>
          <a:endParaRPr lang="es-ES" dirty="0"/>
        </a:p>
      </dgm:t>
    </dgm:pt>
    <dgm:pt modelId="{70C9C850-10F1-43ED-9FE4-8A293BA69515}" type="parTrans" cxnId="{F33A93AD-8926-4A47-99D7-C3706EF87C1A}">
      <dgm:prSet/>
      <dgm:spPr/>
      <dgm:t>
        <a:bodyPr/>
        <a:lstStyle/>
        <a:p>
          <a:endParaRPr lang="es-ES"/>
        </a:p>
      </dgm:t>
    </dgm:pt>
    <dgm:pt modelId="{87A46132-FB69-401F-8DEC-FBAEE18E2ED4}" type="sibTrans" cxnId="{F33A93AD-8926-4A47-99D7-C3706EF87C1A}">
      <dgm:prSet/>
      <dgm:spPr/>
      <dgm:t>
        <a:bodyPr/>
        <a:lstStyle/>
        <a:p>
          <a:endParaRPr lang="es-ES"/>
        </a:p>
      </dgm:t>
    </dgm:pt>
    <dgm:pt modelId="{BE9E1318-254C-4B83-A383-EB75EC6A390A}" type="pres">
      <dgm:prSet presAssocID="{CB5C134E-A134-4872-9B57-BA7602611E7C}" presName="Name0" presStyleCnt="0">
        <dgm:presLayoutVars>
          <dgm:dir/>
          <dgm:resizeHandles val="exact"/>
        </dgm:presLayoutVars>
      </dgm:prSet>
      <dgm:spPr/>
    </dgm:pt>
    <dgm:pt modelId="{2F7AA52D-1A16-4CFA-9BC1-F4C0A4B8948C}" type="pres">
      <dgm:prSet presAssocID="{FA6B07AD-A12E-4DBB-BCD4-F85B8BDCBC97}" presName="compNode" presStyleCnt="0"/>
      <dgm:spPr/>
    </dgm:pt>
    <dgm:pt modelId="{FA350EC7-654A-4603-A0C7-1F84AA91F998}" type="pres">
      <dgm:prSet presAssocID="{FA6B07AD-A12E-4DBB-BCD4-F85B8BDCBC97}" presName="pict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160C1F4D-5A7A-45C6-924C-BEB0A1EFB05C}" type="pres">
      <dgm:prSet presAssocID="{FA6B07AD-A12E-4DBB-BCD4-F85B8BDCBC97}" presName="textRect" presStyleLbl="revTx" presStyleIdx="0" presStyleCnt="9">
        <dgm:presLayoutVars>
          <dgm:bulletEnabled val="1"/>
        </dgm:presLayoutVars>
      </dgm:prSet>
      <dgm:spPr/>
    </dgm:pt>
    <dgm:pt modelId="{0B6924B8-A8AE-4D05-A5B5-4362383064C9}" type="pres">
      <dgm:prSet presAssocID="{459CE247-E5B7-4EED-8EEB-DDBA9994E345}" presName="sibTrans" presStyleLbl="sibTrans2D1" presStyleIdx="0" presStyleCnt="0"/>
      <dgm:spPr/>
    </dgm:pt>
    <dgm:pt modelId="{1D4CAEC0-70BA-4375-8E4E-CF8E843A3561}" type="pres">
      <dgm:prSet presAssocID="{744AA5FA-9340-40E8-846F-162A254FD113}" presName="compNode" presStyleCnt="0"/>
      <dgm:spPr/>
    </dgm:pt>
    <dgm:pt modelId="{01D5E49F-870A-42F6-BCEC-B28D523A712A}" type="pres">
      <dgm:prSet presAssocID="{744AA5FA-9340-40E8-846F-162A254FD113}" presName="pictRect" presStyleLbl="node1" presStyleIdx="1" presStyleCnt="9"/>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23000" b="-23000"/>
          </a:stretch>
        </a:blipFill>
      </dgm:spPr>
    </dgm:pt>
    <dgm:pt modelId="{FB27349C-6F86-4402-9661-7F6EFBE933F6}" type="pres">
      <dgm:prSet presAssocID="{744AA5FA-9340-40E8-846F-162A254FD113}" presName="textRect" presStyleLbl="revTx" presStyleIdx="1" presStyleCnt="9">
        <dgm:presLayoutVars>
          <dgm:bulletEnabled val="1"/>
        </dgm:presLayoutVars>
      </dgm:prSet>
      <dgm:spPr/>
    </dgm:pt>
    <dgm:pt modelId="{12A6FF1D-B2B7-4005-A2C7-739B78BEF19B}" type="pres">
      <dgm:prSet presAssocID="{A363CBCE-DDED-4D78-8516-98D0AEEEE914}" presName="sibTrans" presStyleLbl="sibTrans2D1" presStyleIdx="0" presStyleCnt="0"/>
      <dgm:spPr/>
    </dgm:pt>
    <dgm:pt modelId="{E0F63A42-61A3-492B-B937-D41CCE355410}" type="pres">
      <dgm:prSet presAssocID="{04C6538B-F087-454B-8563-5423C1CAF94C}" presName="compNode" presStyleCnt="0"/>
      <dgm:spPr/>
    </dgm:pt>
    <dgm:pt modelId="{F972136B-B416-435A-957F-D1369E37AF4F}" type="pres">
      <dgm:prSet presAssocID="{04C6538B-F087-454B-8563-5423C1CAF94C}" presName="pictRect" presStyleLbl="nod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dgm:spPr>
    </dgm:pt>
    <dgm:pt modelId="{631E99E5-0993-4C96-85E4-31EFB35CD16D}" type="pres">
      <dgm:prSet presAssocID="{04C6538B-F087-454B-8563-5423C1CAF94C}" presName="textRect" presStyleLbl="revTx" presStyleIdx="2" presStyleCnt="9">
        <dgm:presLayoutVars>
          <dgm:bulletEnabled val="1"/>
        </dgm:presLayoutVars>
      </dgm:prSet>
      <dgm:spPr/>
    </dgm:pt>
    <dgm:pt modelId="{4F804859-C8BC-4C08-942E-199AAF1716C9}" type="pres">
      <dgm:prSet presAssocID="{93235D9F-6F44-440B-8F86-925DD810D9D9}" presName="sibTrans" presStyleLbl="sibTrans2D1" presStyleIdx="0" presStyleCnt="0"/>
      <dgm:spPr/>
    </dgm:pt>
    <dgm:pt modelId="{89BFB9B3-A586-43EF-8CB4-BD179BD08319}" type="pres">
      <dgm:prSet presAssocID="{22E0EE7D-1C46-415E-A115-FF0173F22987}" presName="compNode" presStyleCnt="0"/>
      <dgm:spPr/>
    </dgm:pt>
    <dgm:pt modelId="{C678B0ED-5ED4-42E6-B333-F73C71F605AA}" type="pres">
      <dgm:prSet presAssocID="{22E0EE7D-1C46-415E-A115-FF0173F22987}" presName="pictRect" presStyleLbl="node1"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dgm:spPr>
    </dgm:pt>
    <dgm:pt modelId="{A80F0A14-1FE7-48E7-82A5-07BAC00EFAA7}" type="pres">
      <dgm:prSet presAssocID="{22E0EE7D-1C46-415E-A115-FF0173F22987}" presName="textRect" presStyleLbl="revTx" presStyleIdx="3" presStyleCnt="9">
        <dgm:presLayoutVars>
          <dgm:bulletEnabled val="1"/>
        </dgm:presLayoutVars>
      </dgm:prSet>
      <dgm:spPr/>
      <dgm:t>
        <a:bodyPr/>
        <a:lstStyle/>
        <a:p>
          <a:endParaRPr lang="es-ES"/>
        </a:p>
      </dgm:t>
    </dgm:pt>
    <dgm:pt modelId="{A1A1DC05-6AC4-4952-996C-15340AF519AB}" type="pres">
      <dgm:prSet presAssocID="{DE28DD74-B397-4599-8A46-6443E689954F}" presName="sibTrans" presStyleLbl="sibTrans2D1" presStyleIdx="0" presStyleCnt="0"/>
      <dgm:spPr/>
    </dgm:pt>
    <dgm:pt modelId="{7BDB827E-7CF3-415D-9DCA-5BA99F03B499}" type="pres">
      <dgm:prSet presAssocID="{BE86FE84-8255-49FD-9A02-FF3810F5080C}" presName="compNode" presStyleCnt="0"/>
      <dgm:spPr/>
    </dgm:pt>
    <dgm:pt modelId="{5B3CA6C4-3A96-487E-B399-37C5D0D8A486}" type="pres">
      <dgm:prSet presAssocID="{BE86FE84-8255-49FD-9A02-FF3810F5080C}" presName="pictRect" presStyleLbl="node1" presStyleIdx="4"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dgm:spPr>
    </dgm:pt>
    <dgm:pt modelId="{A3ED1838-AB61-4F18-B5D8-05CC9AC39229}" type="pres">
      <dgm:prSet presAssocID="{BE86FE84-8255-49FD-9A02-FF3810F5080C}" presName="textRect" presStyleLbl="revTx" presStyleIdx="4" presStyleCnt="9">
        <dgm:presLayoutVars>
          <dgm:bulletEnabled val="1"/>
        </dgm:presLayoutVars>
      </dgm:prSet>
      <dgm:spPr/>
    </dgm:pt>
    <dgm:pt modelId="{C5310989-75BB-47CB-8E76-1B1B32518C5A}" type="pres">
      <dgm:prSet presAssocID="{7C3EA1DB-1B7E-490D-B35C-285E71F88B5B}" presName="sibTrans" presStyleLbl="sibTrans2D1" presStyleIdx="0" presStyleCnt="0"/>
      <dgm:spPr/>
    </dgm:pt>
    <dgm:pt modelId="{84C68805-2D8C-4A12-876A-A3045A0F2198}" type="pres">
      <dgm:prSet presAssocID="{9AB3758E-3CEF-4FF7-87D7-409931F17340}" presName="compNode" presStyleCnt="0"/>
      <dgm:spPr/>
    </dgm:pt>
    <dgm:pt modelId="{A1A2DC3F-B73D-4A6D-A04D-5FFF7D199882}" type="pres">
      <dgm:prSet presAssocID="{9AB3758E-3CEF-4FF7-87D7-409931F17340}" presName="pictRect" presStyleLbl="nod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dgm:spPr>
    </dgm:pt>
    <dgm:pt modelId="{DAAF06CE-26CE-4AEA-9A9A-02E1FDD20837}" type="pres">
      <dgm:prSet presAssocID="{9AB3758E-3CEF-4FF7-87D7-409931F17340}" presName="textRect" presStyleLbl="revTx" presStyleIdx="5" presStyleCnt="9">
        <dgm:presLayoutVars>
          <dgm:bulletEnabled val="1"/>
        </dgm:presLayoutVars>
      </dgm:prSet>
      <dgm:spPr/>
    </dgm:pt>
    <dgm:pt modelId="{FC6CE3C0-B661-4A6C-812E-6C7B18E9DD00}" type="pres">
      <dgm:prSet presAssocID="{4D6F1725-5757-4FA4-9012-36BA0DF6BD10}" presName="sibTrans" presStyleLbl="sibTrans2D1" presStyleIdx="0" presStyleCnt="0"/>
      <dgm:spPr/>
    </dgm:pt>
    <dgm:pt modelId="{6078E7FC-C68E-40CA-A385-F29447C59A79}" type="pres">
      <dgm:prSet presAssocID="{DADE08D8-9F73-4AA4-AD40-CCDCB299E1D1}" presName="compNode" presStyleCnt="0"/>
      <dgm:spPr/>
    </dgm:pt>
    <dgm:pt modelId="{2C65551C-3FC9-4F23-9891-AAE5C369A0F4}" type="pres">
      <dgm:prSet presAssocID="{DADE08D8-9F73-4AA4-AD40-CCDCB299E1D1}" presName="pictRect" presStyleLbl="node1"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dgm:spPr>
    </dgm:pt>
    <dgm:pt modelId="{D2B2974D-8348-4948-8ED6-628CF2225927}" type="pres">
      <dgm:prSet presAssocID="{DADE08D8-9F73-4AA4-AD40-CCDCB299E1D1}" presName="textRect" presStyleLbl="revTx" presStyleIdx="6" presStyleCnt="9">
        <dgm:presLayoutVars>
          <dgm:bulletEnabled val="1"/>
        </dgm:presLayoutVars>
      </dgm:prSet>
      <dgm:spPr/>
      <dgm:t>
        <a:bodyPr/>
        <a:lstStyle/>
        <a:p>
          <a:endParaRPr lang="es-ES"/>
        </a:p>
      </dgm:t>
    </dgm:pt>
    <dgm:pt modelId="{FE93D93F-5AC9-4341-82BB-EB07AE880B39}" type="pres">
      <dgm:prSet presAssocID="{43349A30-C9A2-44E1-9193-4DE5C2201CD0}" presName="sibTrans" presStyleLbl="sibTrans2D1" presStyleIdx="0" presStyleCnt="0"/>
      <dgm:spPr/>
    </dgm:pt>
    <dgm:pt modelId="{825DA005-C0F1-4D77-A254-B035854D0705}" type="pres">
      <dgm:prSet presAssocID="{2832BB97-6944-4D0F-92C3-958D60951004}" presName="compNode" presStyleCnt="0"/>
      <dgm:spPr/>
    </dgm:pt>
    <dgm:pt modelId="{A7505722-1AEB-4937-A927-E72660A936D0}" type="pres">
      <dgm:prSet presAssocID="{2832BB97-6944-4D0F-92C3-958D60951004}" presName="pictRect" presStyleLbl="nod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t="-23000" b="-23000"/>
          </a:stretch>
        </a:blipFill>
      </dgm:spPr>
    </dgm:pt>
    <dgm:pt modelId="{426D187C-84B8-4B47-8689-199802AEE4CA}" type="pres">
      <dgm:prSet presAssocID="{2832BB97-6944-4D0F-92C3-958D60951004}" presName="textRect" presStyleLbl="revTx" presStyleIdx="7" presStyleCnt="9">
        <dgm:presLayoutVars>
          <dgm:bulletEnabled val="1"/>
        </dgm:presLayoutVars>
      </dgm:prSet>
      <dgm:spPr/>
    </dgm:pt>
    <dgm:pt modelId="{9A43EE38-20EC-45D0-A0EC-EDCE74438952}" type="pres">
      <dgm:prSet presAssocID="{75FD20C5-F277-41C2-A0F0-31D98B334783}" presName="sibTrans" presStyleLbl="sibTrans2D1" presStyleIdx="0" presStyleCnt="0"/>
      <dgm:spPr/>
    </dgm:pt>
    <dgm:pt modelId="{5A186CF8-4A9C-4633-97BF-9A58B152F3E8}" type="pres">
      <dgm:prSet presAssocID="{AA166938-F75E-4632-8820-E24FD10C4784}" presName="compNode" presStyleCnt="0"/>
      <dgm:spPr/>
    </dgm:pt>
    <dgm:pt modelId="{08B121E0-592B-4865-9B36-B278C2ADE007}" type="pres">
      <dgm:prSet presAssocID="{AA166938-F75E-4632-8820-E24FD10C4784}" presName="pictRect" presStyleLbl="node1" presStyleIdx="8" presStyleCnt="9"/>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t="-23000" b="-23000"/>
          </a:stretch>
        </a:blipFill>
      </dgm:spPr>
    </dgm:pt>
    <dgm:pt modelId="{534A73D4-B03F-4E8D-99AD-5248A906D8D4}" type="pres">
      <dgm:prSet presAssocID="{AA166938-F75E-4632-8820-E24FD10C4784}" presName="textRect" presStyleLbl="revTx" presStyleIdx="8" presStyleCnt="9">
        <dgm:presLayoutVars>
          <dgm:bulletEnabled val="1"/>
        </dgm:presLayoutVars>
      </dgm:prSet>
      <dgm:spPr/>
    </dgm:pt>
  </dgm:ptLst>
  <dgm:cxnLst>
    <dgm:cxn modelId="{287C384E-C1C2-4082-9C75-060D3D14E1E6}" type="presOf" srcId="{459CE247-E5B7-4EED-8EEB-DDBA9994E345}" destId="{0B6924B8-A8AE-4D05-A5B5-4362383064C9}" srcOrd="0" destOrd="0" presId="urn:microsoft.com/office/officeart/2005/8/layout/pList1"/>
    <dgm:cxn modelId="{486A4ED1-24CB-4B21-97EE-5261238BCF7D}" type="presOf" srcId="{DADE08D8-9F73-4AA4-AD40-CCDCB299E1D1}" destId="{D2B2974D-8348-4948-8ED6-628CF2225927}" srcOrd="0" destOrd="0" presId="urn:microsoft.com/office/officeart/2005/8/layout/pList1"/>
    <dgm:cxn modelId="{254A8FF2-5B9D-4E88-BDC9-9257E6F3FC25}" type="presOf" srcId="{BE86FE84-8255-49FD-9A02-FF3810F5080C}" destId="{A3ED1838-AB61-4F18-B5D8-05CC9AC39229}" srcOrd="0" destOrd="0" presId="urn:microsoft.com/office/officeart/2005/8/layout/pList1"/>
    <dgm:cxn modelId="{6ACA8A30-46BB-41D1-A1AD-B223955CBC38}" type="presOf" srcId="{DE28DD74-B397-4599-8A46-6443E689954F}" destId="{A1A1DC05-6AC4-4952-996C-15340AF519AB}" srcOrd="0" destOrd="0" presId="urn:microsoft.com/office/officeart/2005/8/layout/pList1"/>
    <dgm:cxn modelId="{37809A47-65E3-4FD8-9A36-9A1940829863}" srcId="{CB5C134E-A134-4872-9B57-BA7602611E7C}" destId="{2832BB97-6944-4D0F-92C3-958D60951004}" srcOrd="7" destOrd="0" parTransId="{17222AFB-48BE-4321-ACD0-48499712855A}" sibTransId="{75FD20C5-F277-41C2-A0F0-31D98B334783}"/>
    <dgm:cxn modelId="{FCBB8C2E-78CB-4C6A-B17A-79CC94BB083C}" type="presOf" srcId="{22E0EE7D-1C46-415E-A115-FF0173F22987}" destId="{A80F0A14-1FE7-48E7-82A5-07BAC00EFAA7}" srcOrd="0" destOrd="0" presId="urn:microsoft.com/office/officeart/2005/8/layout/pList1"/>
    <dgm:cxn modelId="{59EA1709-467C-48D4-987D-C6E0887F59EC}" type="presOf" srcId="{9AB3758E-3CEF-4FF7-87D7-409931F17340}" destId="{DAAF06CE-26CE-4AEA-9A9A-02E1FDD20837}" srcOrd="0" destOrd="0" presId="urn:microsoft.com/office/officeart/2005/8/layout/pList1"/>
    <dgm:cxn modelId="{4B81A42F-A585-4264-986D-5A66B5627611}" type="presOf" srcId="{2832BB97-6944-4D0F-92C3-958D60951004}" destId="{426D187C-84B8-4B47-8689-199802AEE4CA}" srcOrd="0" destOrd="0" presId="urn:microsoft.com/office/officeart/2005/8/layout/pList1"/>
    <dgm:cxn modelId="{D455B054-B43D-4C3E-9010-327B974AED71}" srcId="{CB5C134E-A134-4872-9B57-BA7602611E7C}" destId="{DADE08D8-9F73-4AA4-AD40-CCDCB299E1D1}" srcOrd="6" destOrd="0" parTransId="{B0942BDF-8B42-4F75-AC60-BDDE1AA92C58}" sibTransId="{43349A30-C9A2-44E1-9193-4DE5C2201CD0}"/>
    <dgm:cxn modelId="{1EB0ADD8-2871-4119-AE46-4FAF020C4694}" type="presOf" srcId="{AA166938-F75E-4632-8820-E24FD10C4784}" destId="{534A73D4-B03F-4E8D-99AD-5248A906D8D4}" srcOrd="0" destOrd="0" presId="urn:microsoft.com/office/officeart/2005/8/layout/pList1"/>
    <dgm:cxn modelId="{49499F74-2986-4C2C-98EE-4A725F617769}" srcId="{CB5C134E-A134-4872-9B57-BA7602611E7C}" destId="{BE86FE84-8255-49FD-9A02-FF3810F5080C}" srcOrd="4" destOrd="0" parTransId="{EB6BB217-DF18-44F9-8BAF-B16EEAF908AF}" sibTransId="{7C3EA1DB-1B7E-490D-B35C-285E71F88B5B}"/>
    <dgm:cxn modelId="{0D1CC392-C192-436F-9B91-814B7754EEE7}" type="presOf" srcId="{CB5C134E-A134-4872-9B57-BA7602611E7C}" destId="{BE9E1318-254C-4B83-A383-EB75EC6A390A}" srcOrd="0" destOrd="0" presId="urn:microsoft.com/office/officeart/2005/8/layout/pList1"/>
    <dgm:cxn modelId="{7C5A30CE-00D8-429A-8F03-B4BB2718D666}" srcId="{CB5C134E-A134-4872-9B57-BA7602611E7C}" destId="{FA6B07AD-A12E-4DBB-BCD4-F85B8BDCBC97}" srcOrd="0" destOrd="0" parTransId="{7631EDAB-D550-4FF4-BB78-84CE3B0D85AB}" sibTransId="{459CE247-E5B7-4EED-8EEB-DDBA9994E345}"/>
    <dgm:cxn modelId="{3C365DE9-F137-49C2-B725-5FB0EE8C52CE}" type="presOf" srcId="{FA6B07AD-A12E-4DBB-BCD4-F85B8BDCBC97}" destId="{160C1F4D-5A7A-45C6-924C-BEB0A1EFB05C}" srcOrd="0" destOrd="0" presId="urn:microsoft.com/office/officeart/2005/8/layout/pList1"/>
    <dgm:cxn modelId="{5EFCE890-57AD-45B2-B74C-CB3FC72A11E4}" srcId="{CB5C134E-A134-4872-9B57-BA7602611E7C}" destId="{9AB3758E-3CEF-4FF7-87D7-409931F17340}" srcOrd="5" destOrd="0" parTransId="{7A0513DA-F9E6-42A6-9DC2-5ACF7350A886}" sibTransId="{4D6F1725-5757-4FA4-9012-36BA0DF6BD10}"/>
    <dgm:cxn modelId="{0DAFC8A1-200D-452C-994E-7CF3565599A9}" type="presOf" srcId="{A363CBCE-DDED-4D78-8516-98D0AEEEE914}" destId="{12A6FF1D-B2B7-4005-A2C7-739B78BEF19B}" srcOrd="0" destOrd="0" presId="urn:microsoft.com/office/officeart/2005/8/layout/pList1"/>
    <dgm:cxn modelId="{F33A93AD-8926-4A47-99D7-C3706EF87C1A}" srcId="{CB5C134E-A134-4872-9B57-BA7602611E7C}" destId="{AA166938-F75E-4632-8820-E24FD10C4784}" srcOrd="8" destOrd="0" parTransId="{70C9C850-10F1-43ED-9FE4-8A293BA69515}" sibTransId="{87A46132-FB69-401F-8DEC-FBAEE18E2ED4}"/>
    <dgm:cxn modelId="{42E08988-A098-47CA-95F6-73C54388EA43}" type="presOf" srcId="{4D6F1725-5757-4FA4-9012-36BA0DF6BD10}" destId="{FC6CE3C0-B661-4A6C-812E-6C7B18E9DD00}" srcOrd="0" destOrd="0" presId="urn:microsoft.com/office/officeart/2005/8/layout/pList1"/>
    <dgm:cxn modelId="{6EE90EF0-93A8-41B5-899D-220C132C3B37}" srcId="{CB5C134E-A134-4872-9B57-BA7602611E7C}" destId="{04C6538B-F087-454B-8563-5423C1CAF94C}" srcOrd="2" destOrd="0" parTransId="{00C96A2E-FB73-4AF4-B9CA-C3FE9205D0A2}" sibTransId="{93235D9F-6F44-440B-8F86-925DD810D9D9}"/>
    <dgm:cxn modelId="{34A8D198-77C3-4BCD-8E50-05EC4A97BBC4}" srcId="{CB5C134E-A134-4872-9B57-BA7602611E7C}" destId="{22E0EE7D-1C46-415E-A115-FF0173F22987}" srcOrd="3" destOrd="0" parTransId="{67C27B13-8C87-4996-87D6-2F2FF0D91CF8}" sibTransId="{DE28DD74-B397-4599-8A46-6443E689954F}"/>
    <dgm:cxn modelId="{369E87DF-24C3-419F-AF38-EE52678BA676}" type="presOf" srcId="{93235D9F-6F44-440B-8F86-925DD810D9D9}" destId="{4F804859-C8BC-4C08-942E-199AAF1716C9}" srcOrd="0" destOrd="0" presId="urn:microsoft.com/office/officeart/2005/8/layout/pList1"/>
    <dgm:cxn modelId="{4FBF018A-560C-4A63-86FF-CA7AA7A64BBA}" type="presOf" srcId="{04C6538B-F087-454B-8563-5423C1CAF94C}" destId="{631E99E5-0993-4C96-85E4-31EFB35CD16D}" srcOrd="0" destOrd="0" presId="urn:microsoft.com/office/officeart/2005/8/layout/pList1"/>
    <dgm:cxn modelId="{1F11074B-514D-4C8C-B403-27B1E3E532FB}" srcId="{CB5C134E-A134-4872-9B57-BA7602611E7C}" destId="{744AA5FA-9340-40E8-846F-162A254FD113}" srcOrd="1" destOrd="0" parTransId="{50D2BB89-3CA6-41BD-9314-E3ABDF312B8A}" sibTransId="{A363CBCE-DDED-4D78-8516-98D0AEEEE914}"/>
    <dgm:cxn modelId="{35FA9A42-7C7D-4121-862C-7F55DA6C0301}" type="presOf" srcId="{7C3EA1DB-1B7E-490D-B35C-285E71F88B5B}" destId="{C5310989-75BB-47CB-8E76-1B1B32518C5A}" srcOrd="0" destOrd="0" presId="urn:microsoft.com/office/officeart/2005/8/layout/pList1"/>
    <dgm:cxn modelId="{F2BB882C-117F-4A61-BD58-3A0771066BFA}" type="presOf" srcId="{75FD20C5-F277-41C2-A0F0-31D98B334783}" destId="{9A43EE38-20EC-45D0-A0EC-EDCE74438952}" srcOrd="0" destOrd="0" presId="urn:microsoft.com/office/officeart/2005/8/layout/pList1"/>
    <dgm:cxn modelId="{A4852832-340F-4B77-99F2-C91504E431B2}" type="presOf" srcId="{43349A30-C9A2-44E1-9193-4DE5C2201CD0}" destId="{FE93D93F-5AC9-4341-82BB-EB07AE880B39}" srcOrd="0" destOrd="0" presId="urn:microsoft.com/office/officeart/2005/8/layout/pList1"/>
    <dgm:cxn modelId="{59D91FD5-74DD-4853-9E56-A9E06835A1E0}" type="presOf" srcId="{744AA5FA-9340-40E8-846F-162A254FD113}" destId="{FB27349C-6F86-4402-9661-7F6EFBE933F6}" srcOrd="0" destOrd="0" presId="urn:microsoft.com/office/officeart/2005/8/layout/pList1"/>
    <dgm:cxn modelId="{DA5300A1-0C9A-4FAE-A8E6-AA9DE53219E1}" type="presParOf" srcId="{BE9E1318-254C-4B83-A383-EB75EC6A390A}" destId="{2F7AA52D-1A16-4CFA-9BC1-F4C0A4B8948C}" srcOrd="0" destOrd="0" presId="urn:microsoft.com/office/officeart/2005/8/layout/pList1"/>
    <dgm:cxn modelId="{9EF6A465-37A3-4B0E-87D2-194AFDDCEB2E}" type="presParOf" srcId="{2F7AA52D-1A16-4CFA-9BC1-F4C0A4B8948C}" destId="{FA350EC7-654A-4603-A0C7-1F84AA91F998}" srcOrd="0" destOrd="0" presId="urn:microsoft.com/office/officeart/2005/8/layout/pList1"/>
    <dgm:cxn modelId="{B0ADC50F-84CD-4B26-B594-E8D7051B9614}" type="presParOf" srcId="{2F7AA52D-1A16-4CFA-9BC1-F4C0A4B8948C}" destId="{160C1F4D-5A7A-45C6-924C-BEB0A1EFB05C}" srcOrd="1" destOrd="0" presId="urn:microsoft.com/office/officeart/2005/8/layout/pList1"/>
    <dgm:cxn modelId="{8E4D50C8-DE9F-4847-AB2D-920EF3DD3265}" type="presParOf" srcId="{BE9E1318-254C-4B83-A383-EB75EC6A390A}" destId="{0B6924B8-A8AE-4D05-A5B5-4362383064C9}" srcOrd="1" destOrd="0" presId="urn:microsoft.com/office/officeart/2005/8/layout/pList1"/>
    <dgm:cxn modelId="{E8C7EDFA-DC75-4A91-9BBA-A06BC5C2F4DA}" type="presParOf" srcId="{BE9E1318-254C-4B83-A383-EB75EC6A390A}" destId="{1D4CAEC0-70BA-4375-8E4E-CF8E843A3561}" srcOrd="2" destOrd="0" presId="urn:microsoft.com/office/officeart/2005/8/layout/pList1"/>
    <dgm:cxn modelId="{6D9B3DF9-0382-4AE5-86A7-E3F99F51D7CD}" type="presParOf" srcId="{1D4CAEC0-70BA-4375-8E4E-CF8E843A3561}" destId="{01D5E49F-870A-42F6-BCEC-B28D523A712A}" srcOrd="0" destOrd="0" presId="urn:microsoft.com/office/officeart/2005/8/layout/pList1"/>
    <dgm:cxn modelId="{7549F720-6F54-4CF2-A780-F4C57CF33A74}" type="presParOf" srcId="{1D4CAEC0-70BA-4375-8E4E-CF8E843A3561}" destId="{FB27349C-6F86-4402-9661-7F6EFBE933F6}" srcOrd="1" destOrd="0" presId="urn:microsoft.com/office/officeart/2005/8/layout/pList1"/>
    <dgm:cxn modelId="{1DD825FA-026B-445F-B545-2D302D851A52}" type="presParOf" srcId="{BE9E1318-254C-4B83-A383-EB75EC6A390A}" destId="{12A6FF1D-B2B7-4005-A2C7-739B78BEF19B}" srcOrd="3" destOrd="0" presId="urn:microsoft.com/office/officeart/2005/8/layout/pList1"/>
    <dgm:cxn modelId="{70909FE8-A23A-4EBB-BA2F-B6B5F239111C}" type="presParOf" srcId="{BE9E1318-254C-4B83-A383-EB75EC6A390A}" destId="{E0F63A42-61A3-492B-B937-D41CCE355410}" srcOrd="4" destOrd="0" presId="urn:microsoft.com/office/officeart/2005/8/layout/pList1"/>
    <dgm:cxn modelId="{FB22A52E-7A7E-411B-B369-D77F611DD016}" type="presParOf" srcId="{E0F63A42-61A3-492B-B937-D41CCE355410}" destId="{F972136B-B416-435A-957F-D1369E37AF4F}" srcOrd="0" destOrd="0" presId="urn:microsoft.com/office/officeart/2005/8/layout/pList1"/>
    <dgm:cxn modelId="{82B0F2F5-EEFE-4B08-81F9-F7FDC7F2A8A9}" type="presParOf" srcId="{E0F63A42-61A3-492B-B937-D41CCE355410}" destId="{631E99E5-0993-4C96-85E4-31EFB35CD16D}" srcOrd="1" destOrd="0" presId="urn:microsoft.com/office/officeart/2005/8/layout/pList1"/>
    <dgm:cxn modelId="{55A176D1-103C-43BE-848A-11EF11900801}" type="presParOf" srcId="{BE9E1318-254C-4B83-A383-EB75EC6A390A}" destId="{4F804859-C8BC-4C08-942E-199AAF1716C9}" srcOrd="5" destOrd="0" presId="urn:microsoft.com/office/officeart/2005/8/layout/pList1"/>
    <dgm:cxn modelId="{3EFB391C-3CA2-4459-B0E9-2256C5ACB13C}" type="presParOf" srcId="{BE9E1318-254C-4B83-A383-EB75EC6A390A}" destId="{89BFB9B3-A586-43EF-8CB4-BD179BD08319}" srcOrd="6" destOrd="0" presId="urn:microsoft.com/office/officeart/2005/8/layout/pList1"/>
    <dgm:cxn modelId="{E7077443-5705-4099-A506-00A5329D531A}" type="presParOf" srcId="{89BFB9B3-A586-43EF-8CB4-BD179BD08319}" destId="{C678B0ED-5ED4-42E6-B333-F73C71F605AA}" srcOrd="0" destOrd="0" presId="urn:microsoft.com/office/officeart/2005/8/layout/pList1"/>
    <dgm:cxn modelId="{BE32E4EA-20A6-4C6F-B9EB-F4C31A8B9D5E}" type="presParOf" srcId="{89BFB9B3-A586-43EF-8CB4-BD179BD08319}" destId="{A80F0A14-1FE7-48E7-82A5-07BAC00EFAA7}" srcOrd="1" destOrd="0" presId="urn:microsoft.com/office/officeart/2005/8/layout/pList1"/>
    <dgm:cxn modelId="{15F0073F-06D5-4949-876D-6DBB83A23F64}" type="presParOf" srcId="{BE9E1318-254C-4B83-A383-EB75EC6A390A}" destId="{A1A1DC05-6AC4-4952-996C-15340AF519AB}" srcOrd="7" destOrd="0" presId="urn:microsoft.com/office/officeart/2005/8/layout/pList1"/>
    <dgm:cxn modelId="{5D7219D2-0EA0-461E-BBCF-37809D53F815}" type="presParOf" srcId="{BE9E1318-254C-4B83-A383-EB75EC6A390A}" destId="{7BDB827E-7CF3-415D-9DCA-5BA99F03B499}" srcOrd="8" destOrd="0" presId="urn:microsoft.com/office/officeart/2005/8/layout/pList1"/>
    <dgm:cxn modelId="{581390FA-43DA-4CD3-BE32-D454480DD822}" type="presParOf" srcId="{7BDB827E-7CF3-415D-9DCA-5BA99F03B499}" destId="{5B3CA6C4-3A96-487E-B399-37C5D0D8A486}" srcOrd="0" destOrd="0" presId="urn:microsoft.com/office/officeart/2005/8/layout/pList1"/>
    <dgm:cxn modelId="{4F5E464C-5E61-43CE-B9D5-3FA6B04C808E}" type="presParOf" srcId="{7BDB827E-7CF3-415D-9DCA-5BA99F03B499}" destId="{A3ED1838-AB61-4F18-B5D8-05CC9AC39229}" srcOrd="1" destOrd="0" presId="urn:microsoft.com/office/officeart/2005/8/layout/pList1"/>
    <dgm:cxn modelId="{9519A542-9E19-4972-A77C-92E9AE95F132}" type="presParOf" srcId="{BE9E1318-254C-4B83-A383-EB75EC6A390A}" destId="{C5310989-75BB-47CB-8E76-1B1B32518C5A}" srcOrd="9" destOrd="0" presId="urn:microsoft.com/office/officeart/2005/8/layout/pList1"/>
    <dgm:cxn modelId="{D9990B8D-CC5F-4A65-A8E8-E3EE4B60EFDE}" type="presParOf" srcId="{BE9E1318-254C-4B83-A383-EB75EC6A390A}" destId="{84C68805-2D8C-4A12-876A-A3045A0F2198}" srcOrd="10" destOrd="0" presId="urn:microsoft.com/office/officeart/2005/8/layout/pList1"/>
    <dgm:cxn modelId="{16095AC6-93E5-405B-9F26-A5648E6B55A4}" type="presParOf" srcId="{84C68805-2D8C-4A12-876A-A3045A0F2198}" destId="{A1A2DC3F-B73D-4A6D-A04D-5FFF7D199882}" srcOrd="0" destOrd="0" presId="urn:microsoft.com/office/officeart/2005/8/layout/pList1"/>
    <dgm:cxn modelId="{0C6EF0E1-AB52-4F89-A934-2D1C292DA542}" type="presParOf" srcId="{84C68805-2D8C-4A12-876A-A3045A0F2198}" destId="{DAAF06CE-26CE-4AEA-9A9A-02E1FDD20837}" srcOrd="1" destOrd="0" presId="urn:microsoft.com/office/officeart/2005/8/layout/pList1"/>
    <dgm:cxn modelId="{F2ACAECC-0F07-41E8-926B-62058AA50C10}" type="presParOf" srcId="{BE9E1318-254C-4B83-A383-EB75EC6A390A}" destId="{FC6CE3C0-B661-4A6C-812E-6C7B18E9DD00}" srcOrd="11" destOrd="0" presId="urn:microsoft.com/office/officeart/2005/8/layout/pList1"/>
    <dgm:cxn modelId="{3058CC10-0CC7-4A04-A0BB-B8C106DC5CE0}" type="presParOf" srcId="{BE9E1318-254C-4B83-A383-EB75EC6A390A}" destId="{6078E7FC-C68E-40CA-A385-F29447C59A79}" srcOrd="12" destOrd="0" presId="urn:microsoft.com/office/officeart/2005/8/layout/pList1"/>
    <dgm:cxn modelId="{4F6BD9C4-0FF0-4249-A359-95A0C923D214}" type="presParOf" srcId="{6078E7FC-C68E-40CA-A385-F29447C59A79}" destId="{2C65551C-3FC9-4F23-9891-AAE5C369A0F4}" srcOrd="0" destOrd="0" presId="urn:microsoft.com/office/officeart/2005/8/layout/pList1"/>
    <dgm:cxn modelId="{80D7BD53-C9C6-44D7-9195-C0FB03032407}" type="presParOf" srcId="{6078E7FC-C68E-40CA-A385-F29447C59A79}" destId="{D2B2974D-8348-4948-8ED6-628CF2225927}" srcOrd="1" destOrd="0" presId="urn:microsoft.com/office/officeart/2005/8/layout/pList1"/>
    <dgm:cxn modelId="{15F6C276-6B4A-4754-A157-8D1F98393B78}" type="presParOf" srcId="{BE9E1318-254C-4B83-A383-EB75EC6A390A}" destId="{FE93D93F-5AC9-4341-82BB-EB07AE880B39}" srcOrd="13" destOrd="0" presId="urn:microsoft.com/office/officeart/2005/8/layout/pList1"/>
    <dgm:cxn modelId="{CF3E12E9-DDD9-4D9F-920A-9AC7F66ADF12}" type="presParOf" srcId="{BE9E1318-254C-4B83-A383-EB75EC6A390A}" destId="{825DA005-C0F1-4D77-A254-B035854D0705}" srcOrd="14" destOrd="0" presId="urn:microsoft.com/office/officeart/2005/8/layout/pList1"/>
    <dgm:cxn modelId="{458E8F62-5B3E-44E0-9AB2-8F9A14774D65}" type="presParOf" srcId="{825DA005-C0F1-4D77-A254-B035854D0705}" destId="{A7505722-1AEB-4937-A927-E72660A936D0}" srcOrd="0" destOrd="0" presId="urn:microsoft.com/office/officeart/2005/8/layout/pList1"/>
    <dgm:cxn modelId="{E2C40102-78C5-4E83-8F1F-8FDC206E0D56}" type="presParOf" srcId="{825DA005-C0F1-4D77-A254-B035854D0705}" destId="{426D187C-84B8-4B47-8689-199802AEE4CA}" srcOrd="1" destOrd="0" presId="urn:microsoft.com/office/officeart/2005/8/layout/pList1"/>
    <dgm:cxn modelId="{D875AB0E-0518-4478-866B-5E524D584186}" type="presParOf" srcId="{BE9E1318-254C-4B83-A383-EB75EC6A390A}" destId="{9A43EE38-20EC-45D0-A0EC-EDCE74438952}" srcOrd="15" destOrd="0" presId="urn:microsoft.com/office/officeart/2005/8/layout/pList1"/>
    <dgm:cxn modelId="{BF4F81DD-F56F-4637-AEE7-D07E481DCB18}" type="presParOf" srcId="{BE9E1318-254C-4B83-A383-EB75EC6A390A}" destId="{5A186CF8-4A9C-4633-97BF-9A58B152F3E8}" srcOrd="16" destOrd="0" presId="urn:microsoft.com/office/officeart/2005/8/layout/pList1"/>
    <dgm:cxn modelId="{64E15848-7D60-40B0-90D3-9F39645E79FD}" type="presParOf" srcId="{5A186CF8-4A9C-4633-97BF-9A58B152F3E8}" destId="{08B121E0-592B-4865-9B36-B278C2ADE007}" srcOrd="0" destOrd="0" presId="urn:microsoft.com/office/officeart/2005/8/layout/pList1"/>
    <dgm:cxn modelId="{0260A988-0F0C-4784-A473-BCCEDC72A409}" type="presParOf" srcId="{5A186CF8-4A9C-4633-97BF-9A58B152F3E8}" destId="{534A73D4-B03F-4E8D-99AD-5248A906D8D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A6D08-039F-4522-9760-A73B055ECC77}">
      <dsp:nvSpPr>
        <dsp:cNvPr id="0" name=""/>
        <dsp:cNvSpPr/>
      </dsp:nvSpPr>
      <dsp:spPr>
        <a:xfrm>
          <a:off x="4082" y="60400"/>
          <a:ext cx="2061418" cy="515354"/>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s-ES" sz="2900" kern="1200" dirty="0" smtClean="0"/>
            <a:t>Hardware</a:t>
          </a:r>
          <a:endParaRPr lang="es-ES" sz="2900" kern="1200" dirty="0"/>
        </a:p>
      </dsp:txBody>
      <dsp:txXfrm>
        <a:off x="19176" y="75494"/>
        <a:ext cx="2031230" cy="485166"/>
      </dsp:txXfrm>
    </dsp:sp>
    <dsp:sp modelId="{B10BD45C-F3D5-4686-A08D-7FADE54E0359}">
      <dsp:nvSpPr>
        <dsp:cNvPr id="0" name=""/>
        <dsp:cNvSpPr/>
      </dsp:nvSpPr>
      <dsp:spPr>
        <a:xfrm rot="5400000">
          <a:off x="989698" y="620849"/>
          <a:ext cx="90187" cy="90187"/>
        </a:xfrm>
        <a:prstGeom prst="rightArrow">
          <a:avLst>
            <a:gd name="adj1" fmla="val 66700"/>
            <a:gd name="adj2" fmla="val 50000"/>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E7D75A0-6D58-45FE-BB6F-65FBD9B59829}">
      <dsp:nvSpPr>
        <dsp:cNvPr id="0" name=""/>
        <dsp:cNvSpPr/>
      </dsp:nvSpPr>
      <dsp:spPr>
        <a:xfrm>
          <a:off x="4082" y="756129"/>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Desarme</a:t>
          </a:r>
          <a:endParaRPr lang="es-ES" sz="1900" kern="1200" dirty="0"/>
        </a:p>
      </dsp:txBody>
      <dsp:txXfrm>
        <a:off x="19176" y="771223"/>
        <a:ext cx="2031230" cy="485166"/>
      </dsp:txXfrm>
    </dsp:sp>
    <dsp:sp modelId="{0337D0D5-1706-4507-814A-9CC35F44B15A}">
      <dsp:nvSpPr>
        <dsp:cNvPr id="0" name=""/>
        <dsp:cNvSpPr/>
      </dsp:nvSpPr>
      <dsp:spPr>
        <a:xfrm rot="5400000">
          <a:off x="989698" y="1316577"/>
          <a:ext cx="90187" cy="90187"/>
        </a:xfrm>
        <a:prstGeom prst="rightArrow">
          <a:avLst>
            <a:gd name="adj1" fmla="val 66700"/>
            <a:gd name="adj2" fmla="val 50000"/>
          </a:avLst>
        </a:prstGeom>
        <a:gradFill rotWithShape="0">
          <a:gsLst>
            <a:gs pos="0">
              <a:schemeClr val="accent1">
                <a:shade val="90000"/>
                <a:hueOff val="45233"/>
                <a:satOff val="1563"/>
                <a:lumOff val="3063"/>
                <a:alphaOff val="0"/>
                <a:satMod val="103000"/>
                <a:lumMod val="102000"/>
                <a:tint val="94000"/>
              </a:schemeClr>
            </a:gs>
            <a:gs pos="50000">
              <a:schemeClr val="accent1">
                <a:shade val="90000"/>
                <a:hueOff val="45233"/>
                <a:satOff val="1563"/>
                <a:lumOff val="3063"/>
                <a:alphaOff val="0"/>
                <a:satMod val="110000"/>
                <a:lumMod val="100000"/>
                <a:shade val="100000"/>
              </a:schemeClr>
            </a:gs>
            <a:gs pos="100000">
              <a:schemeClr val="accent1">
                <a:shade val="90000"/>
                <a:hueOff val="45233"/>
                <a:satOff val="1563"/>
                <a:lumOff val="306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1698DA6-25F7-4E3B-8E4D-7DB1655CC666}">
      <dsp:nvSpPr>
        <dsp:cNvPr id="0" name=""/>
        <dsp:cNvSpPr/>
      </dsp:nvSpPr>
      <dsp:spPr>
        <a:xfrm>
          <a:off x="4082" y="1451858"/>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Limpieza</a:t>
          </a:r>
          <a:endParaRPr lang="es-ES" sz="1900" kern="1200" dirty="0"/>
        </a:p>
      </dsp:txBody>
      <dsp:txXfrm>
        <a:off x="19176" y="1466952"/>
        <a:ext cx="2031230" cy="485166"/>
      </dsp:txXfrm>
    </dsp:sp>
    <dsp:sp modelId="{045BFBD6-1410-44E6-B27F-DB4100D0ECD2}">
      <dsp:nvSpPr>
        <dsp:cNvPr id="0" name=""/>
        <dsp:cNvSpPr/>
      </dsp:nvSpPr>
      <dsp:spPr>
        <a:xfrm rot="5400000">
          <a:off x="989698" y="2012306"/>
          <a:ext cx="90187" cy="90187"/>
        </a:xfrm>
        <a:prstGeom prst="rightArrow">
          <a:avLst>
            <a:gd name="adj1" fmla="val 66700"/>
            <a:gd name="adj2" fmla="val 50000"/>
          </a:avLst>
        </a:prstGeom>
        <a:gradFill rotWithShape="0">
          <a:gsLst>
            <a:gs pos="0">
              <a:schemeClr val="accent1">
                <a:shade val="90000"/>
                <a:hueOff val="90467"/>
                <a:satOff val="3126"/>
                <a:lumOff val="6127"/>
                <a:alphaOff val="0"/>
                <a:satMod val="103000"/>
                <a:lumMod val="102000"/>
                <a:tint val="94000"/>
              </a:schemeClr>
            </a:gs>
            <a:gs pos="50000">
              <a:schemeClr val="accent1">
                <a:shade val="90000"/>
                <a:hueOff val="90467"/>
                <a:satOff val="3126"/>
                <a:lumOff val="6127"/>
                <a:alphaOff val="0"/>
                <a:satMod val="110000"/>
                <a:lumMod val="100000"/>
                <a:shade val="100000"/>
              </a:schemeClr>
            </a:gs>
            <a:gs pos="100000">
              <a:schemeClr val="accent1">
                <a:shade val="90000"/>
                <a:hueOff val="90467"/>
                <a:satOff val="3126"/>
                <a:lumOff val="612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D0139CB-DB4F-48DE-ADAE-D1A10085B481}">
      <dsp:nvSpPr>
        <dsp:cNvPr id="0" name=""/>
        <dsp:cNvSpPr/>
      </dsp:nvSpPr>
      <dsp:spPr>
        <a:xfrm>
          <a:off x="4082" y="2147587"/>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Recambio de partes</a:t>
          </a:r>
          <a:endParaRPr lang="es-ES" sz="1900" kern="1200" dirty="0"/>
        </a:p>
      </dsp:txBody>
      <dsp:txXfrm>
        <a:off x="19176" y="2162681"/>
        <a:ext cx="2031230" cy="485166"/>
      </dsp:txXfrm>
    </dsp:sp>
    <dsp:sp modelId="{49235714-450F-4ABC-A5FC-6725379927FB}">
      <dsp:nvSpPr>
        <dsp:cNvPr id="0" name=""/>
        <dsp:cNvSpPr/>
      </dsp:nvSpPr>
      <dsp:spPr>
        <a:xfrm rot="5400000">
          <a:off x="989698" y="2708035"/>
          <a:ext cx="90187" cy="90187"/>
        </a:xfrm>
        <a:prstGeom prst="rightArrow">
          <a:avLst>
            <a:gd name="adj1" fmla="val 66700"/>
            <a:gd name="adj2" fmla="val 50000"/>
          </a:avLst>
        </a:prstGeom>
        <a:gradFill rotWithShape="0">
          <a:gsLst>
            <a:gs pos="0">
              <a:schemeClr val="accent1">
                <a:shade val="90000"/>
                <a:hueOff val="135700"/>
                <a:satOff val="4688"/>
                <a:lumOff val="9190"/>
                <a:alphaOff val="0"/>
                <a:satMod val="103000"/>
                <a:lumMod val="102000"/>
                <a:tint val="94000"/>
              </a:schemeClr>
            </a:gs>
            <a:gs pos="50000">
              <a:schemeClr val="accent1">
                <a:shade val="90000"/>
                <a:hueOff val="135700"/>
                <a:satOff val="4688"/>
                <a:lumOff val="9190"/>
                <a:alphaOff val="0"/>
                <a:satMod val="110000"/>
                <a:lumMod val="100000"/>
                <a:shade val="100000"/>
              </a:schemeClr>
            </a:gs>
            <a:gs pos="100000">
              <a:schemeClr val="accent1">
                <a:shade val="90000"/>
                <a:hueOff val="135700"/>
                <a:satOff val="4688"/>
                <a:lumOff val="91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D6D12CE-FEC5-463B-8BBF-25734D5C8AE4}">
      <dsp:nvSpPr>
        <dsp:cNvPr id="0" name=""/>
        <dsp:cNvSpPr/>
      </dsp:nvSpPr>
      <dsp:spPr>
        <a:xfrm>
          <a:off x="4082" y="2843315"/>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Pedidos de insumos</a:t>
          </a:r>
          <a:endParaRPr lang="es-ES" sz="1900" kern="1200" dirty="0"/>
        </a:p>
      </dsp:txBody>
      <dsp:txXfrm>
        <a:off x="19176" y="2858409"/>
        <a:ext cx="2031230" cy="485166"/>
      </dsp:txXfrm>
    </dsp:sp>
    <dsp:sp modelId="{A544E98B-C23B-4913-80A5-D651BF3CAB6A}">
      <dsp:nvSpPr>
        <dsp:cNvPr id="0" name=""/>
        <dsp:cNvSpPr/>
      </dsp:nvSpPr>
      <dsp:spPr>
        <a:xfrm>
          <a:off x="2354099" y="60400"/>
          <a:ext cx="2061418" cy="515354"/>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s-ES" sz="2900" kern="1200" dirty="0" smtClean="0"/>
            <a:t>Software</a:t>
          </a:r>
          <a:endParaRPr lang="es-ES" sz="2900" kern="1200" dirty="0"/>
        </a:p>
      </dsp:txBody>
      <dsp:txXfrm>
        <a:off x="2369193" y="75494"/>
        <a:ext cx="2031230" cy="485166"/>
      </dsp:txXfrm>
    </dsp:sp>
    <dsp:sp modelId="{ED6596D8-675C-41E0-80F9-162788A79E9F}">
      <dsp:nvSpPr>
        <dsp:cNvPr id="0" name=""/>
        <dsp:cNvSpPr/>
      </dsp:nvSpPr>
      <dsp:spPr>
        <a:xfrm rot="5400000">
          <a:off x="3339714" y="620849"/>
          <a:ext cx="90187" cy="90187"/>
        </a:xfrm>
        <a:prstGeom prst="rightArrow">
          <a:avLst>
            <a:gd name="adj1" fmla="val 66700"/>
            <a:gd name="adj2" fmla="val 50000"/>
          </a:avLst>
        </a:prstGeom>
        <a:gradFill rotWithShape="0">
          <a:gsLst>
            <a:gs pos="0">
              <a:schemeClr val="accent1">
                <a:shade val="90000"/>
                <a:hueOff val="180934"/>
                <a:satOff val="6251"/>
                <a:lumOff val="12253"/>
                <a:alphaOff val="0"/>
                <a:satMod val="103000"/>
                <a:lumMod val="102000"/>
                <a:tint val="94000"/>
              </a:schemeClr>
            </a:gs>
            <a:gs pos="50000">
              <a:schemeClr val="accent1">
                <a:shade val="90000"/>
                <a:hueOff val="180934"/>
                <a:satOff val="6251"/>
                <a:lumOff val="12253"/>
                <a:alphaOff val="0"/>
                <a:satMod val="110000"/>
                <a:lumMod val="100000"/>
                <a:shade val="100000"/>
              </a:schemeClr>
            </a:gs>
            <a:gs pos="100000">
              <a:schemeClr val="accent1">
                <a:shade val="90000"/>
                <a:hueOff val="180934"/>
                <a:satOff val="6251"/>
                <a:lumOff val="122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7CE5C5-E995-4A47-82DA-396794D166EA}">
      <dsp:nvSpPr>
        <dsp:cNvPr id="0" name=""/>
        <dsp:cNvSpPr/>
      </dsp:nvSpPr>
      <dsp:spPr>
        <a:xfrm>
          <a:off x="2354099" y="756129"/>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Sistema Operativo</a:t>
          </a:r>
          <a:endParaRPr lang="es-ES" sz="1900" kern="1200" dirty="0"/>
        </a:p>
      </dsp:txBody>
      <dsp:txXfrm>
        <a:off x="2369193" y="771223"/>
        <a:ext cx="2031230" cy="485166"/>
      </dsp:txXfrm>
    </dsp:sp>
    <dsp:sp modelId="{121ECF6C-262E-4F32-B380-B8FDDB08B699}">
      <dsp:nvSpPr>
        <dsp:cNvPr id="0" name=""/>
        <dsp:cNvSpPr/>
      </dsp:nvSpPr>
      <dsp:spPr>
        <a:xfrm rot="5400000">
          <a:off x="3339714" y="1316577"/>
          <a:ext cx="90187" cy="90187"/>
        </a:xfrm>
        <a:prstGeom prst="rightArrow">
          <a:avLst>
            <a:gd name="adj1" fmla="val 66700"/>
            <a:gd name="adj2" fmla="val 50000"/>
          </a:avLst>
        </a:prstGeom>
        <a:gradFill rotWithShape="0">
          <a:gsLst>
            <a:gs pos="0">
              <a:schemeClr val="accent1">
                <a:shade val="90000"/>
                <a:hueOff val="226167"/>
                <a:satOff val="7814"/>
                <a:lumOff val="15316"/>
                <a:alphaOff val="0"/>
                <a:satMod val="103000"/>
                <a:lumMod val="102000"/>
                <a:tint val="94000"/>
              </a:schemeClr>
            </a:gs>
            <a:gs pos="50000">
              <a:schemeClr val="accent1">
                <a:shade val="90000"/>
                <a:hueOff val="226167"/>
                <a:satOff val="7814"/>
                <a:lumOff val="15316"/>
                <a:alphaOff val="0"/>
                <a:satMod val="110000"/>
                <a:lumMod val="100000"/>
                <a:shade val="100000"/>
              </a:schemeClr>
            </a:gs>
            <a:gs pos="100000">
              <a:schemeClr val="accent1">
                <a:shade val="90000"/>
                <a:hueOff val="226167"/>
                <a:satOff val="7814"/>
                <a:lumOff val="153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4F86970-CB64-4D64-8F5C-0D438D008C88}">
      <dsp:nvSpPr>
        <dsp:cNvPr id="0" name=""/>
        <dsp:cNvSpPr/>
      </dsp:nvSpPr>
      <dsp:spPr>
        <a:xfrm>
          <a:off x="2354099" y="1451858"/>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Paquete Office</a:t>
          </a:r>
          <a:endParaRPr lang="es-ES" sz="1900" kern="1200" dirty="0"/>
        </a:p>
      </dsp:txBody>
      <dsp:txXfrm>
        <a:off x="2369193" y="1466952"/>
        <a:ext cx="2031230" cy="485166"/>
      </dsp:txXfrm>
    </dsp:sp>
    <dsp:sp modelId="{10F95A91-6BFA-4D44-A29B-204CC4FAF69A}">
      <dsp:nvSpPr>
        <dsp:cNvPr id="0" name=""/>
        <dsp:cNvSpPr/>
      </dsp:nvSpPr>
      <dsp:spPr>
        <a:xfrm rot="5400000">
          <a:off x="3339714" y="2012306"/>
          <a:ext cx="90187" cy="90187"/>
        </a:xfrm>
        <a:prstGeom prst="rightArrow">
          <a:avLst>
            <a:gd name="adj1" fmla="val 66700"/>
            <a:gd name="adj2" fmla="val 50000"/>
          </a:avLst>
        </a:prstGeom>
        <a:gradFill rotWithShape="0">
          <a:gsLst>
            <a:gs pos="0">
              <a:schemeClr val="accent1">
                <a:shade val="90000"/>
                <a:hueOff val="271401"/>
                <a:satOff val="9377"/>
                <a:lumOff val="18380"/>
                <a:alphaOff val="0"/>
                <a:satMod val="103000"/>
                <a:lumMod val="102000"/>
                <a:tint val="94000"/>
              </a:schemeClr>
            </a:gs>
            <a:gs pos="50000">
              <a:schemeClr val="accent1">
                <a:shade val="90000"/>
                <a:hueOff val="271401"/>
                <a:satOff val="9377"/>
                <a:lumOff val="18380"/>
                <a:alphaOff val="0"/>
                <a:satMod val="110000"/>
                <a:lumMod val="100000"/>
                <a:shade val="100000"/>
              </a:schemeClr>
            </a:gs>
            <a:gs pos="100000">
              <a:schemeClr val="accent1">
                <a:shade val="90000"/>
                <a:hueOff val="271401"/>
                <a:satOff val="9377"/>
                <a:lumOff val="1838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45931CA-D993-4B00-B819-D6CFAE050948}">
      <dsp:nvSpPr>
        <dsp:cNvPr id="0" name=""/>
        <dsp:cNvSpPr/>
      </dsp:nvSpPr>
      <dsp:spPr>
        <a:xfrm>
          <a:off x="2354099" y="2147587"/>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Antivirus</a:t>
          </a:r>
          <a:endParaRPr lang="es-ES" sz="1900" kern="1200" dirty="0"/>
        </a:p>
      </dsp:txBody>
      <dsp:txXfrm>
        <a:off x="2369193" y="2162681"/>
        <a:ext cx="2031230" cy="485166"/>
      </dsp:txXfrm>
    </dsp:sp>
    <dsp:sp modelId="{BAE24D71-21F8-4E17-920F-6CFEE71718F0}">
      <dsp:nvSpPr>
        <dsp:cNvPr id="0" name=""/>
        <dsp:cNvSpPr/>
      </dsp:nvSpPr>
      <dsp:spPr>
        <a:xfrm rot="5400000">
          <a:off x="3339714" y="2708035"/>
          <a:ext cx="90187" cy="90187"/>
        </a:xfrm>
        <a:prstGeom prst="rightArrow">
          <a:avLst>
            <a:gd name="adj1" fmla="val 66700"/>
            <a:gd name="adj2" fmla="val 50000"/>
          </a:avLst>
        </a:prstGeom>
        <a:gradFill rotWithShape="0">
          <a:gsLst>
            <a:gs pos="0">
              <a:schemeClr val="accent1">
                <a:shade val="90000"/>
                <a:hueOff val="316634"/>
                <a:satOff val="10939"/>
                <a:lumOff val="21443"/>
                <a:alphaOff val="0"/>
                <a:satMod val="103000"/>
                <a:lumMod val="102000"/>
                <a:tint val="94000"/>
              </a:schemeClr>
            </a:gs>
            <a:gs pos="50000">
              <a:schemeClr val="accent1">
                <a:shade val="90000"/>
                <a:hueOff val="316634"/>
                <a:satOff val="10939"/>
                <a:lumOff val="21443"/>
                <a:alphaOff val="0"/>
                <a:satMod val="110000"/>
                <a:lumMod val="100000"/>
                <a:shade val="100000"/>
              </a:schemeClr>
            </a:gs>
            <a:gs pos="100000">
              <a:schemeClr val="accent1">
                <a:shade val="90000"/>
                <a:hueOff val="316634"/>
                <a:satOff val="10939"/>
                <a:lumOff val="214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ECE2FC-EA5C-4440-8194-105AF9A1C3EC}">
      <dsp:nvSpPr>
        <dsp:cNvPr id="0" name=""/>
        <dsp:cNvSpPr/>
      </dsp:nvSpPr>
      <dsp:spPr>
        <a:xfrm>
          <a:off x="2354099" y="2843315"/>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Internet</a:t>
          </a:r>
          <a:endParaRPr lang="es-ES" sz="1900" kern="1200" dirty="0"/>
        </a:p>
      </dsp:txBody>
      <dsp:txXfrm>
        <a:off x="2369193" y="2858409"/>
        <a:ext cx="2031230" cy="485166"/>
      </dsp:txXfrm>
    </dsp:sp>
    <dsp:sp modelId="{46FE169F-6EA0-4012-97BD-13D128D40F3D}">
      <dsp:nvSpPr>
        <dsp:cNvPr id="0" name=""/>
        <dsp:cNvSpPr/>
      </dsp:nvSpPr>
      <dsp:spPr>
        <a:xfrm rot="5400000">
          <a:off x="3339714" y="3403763"/>
          <a:ext cx="90187" cy="90187"/>
        </a:xfrm>
        <a:prstGeom prst="rightArrow">
          <a:avLst>
            <a:gd name="adj1" fmla="val 66700"/>
            <a:gd name="adj2" fmla="val 50000"/>
          </a:avLst>
        </a:prstGeom>
        <a:gradFill rotWithShape="0">
          <a:gsLst>
            <a:gs pos="0">
              <a:schemeClr val="accent1">
                <a:shade val="90000"/>
                <a:hueOff val="361868"/>
                <a:satOff val="12502"/>
                <a:lumOff val="24506"/>
                <a:alphaOff val="0"/>
                <a:satMod val="103000"/>
                <a:lumMod val="102000"/>
                <a:tint val="94000"/>
              </a:schemeClr>
            </a:gs>
            <a:gs pos="50000">
              <a:schemeClr val="accent1">
                <a:shade val="90000"/>
                <a:hueOff val="361868"/>
                <a:satOff val="12502"/>
                <a:lumOff val="24506"/>
                <a:alphaOff val="0"/>
                <a:satMod val="110000"/>
                <a:lumMod val="100000"/>
                <a:shade val="100000"/>
              </a:schemeClr>
            </a:gs>
            <a:gs pos="100000">
              <a:schemeClr val="accent1">
                <a:shade val="90000"/>
                <a:hueOff val="361868"/>
                <a:satOff val="12502"/>
                <a:lumOff val="245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750F58F-D9A2-428B-BA45-BD0053DCC516}">
      <dsp:nvSpPr>
        <dsp:cNvPr id="0" name=""/>
        <dsp:cNvSpPr/>
      </dsp:nvSpPr>
      <dsp:spPr>
        <a:xfrm>
          <a:off x="2354099" y="3539044"/>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Paquete Adobe</a:t>
          </a:r>
          <a:endParaRPr lang="es-ES" sz="1900" kern="1200" dirty="0"/>
        </a:p>
      </dsp:txBody>
      <dsp:txXfrm>
        <a:off x="2369193" y="3554138"/>
        <a:ext cx="2031230" cy="485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5CD7C-C81C-4FE7-BAE8-5E179801C1DF}">
      <dsp:nvSpPr>
        <dsp:cNvPr id="0" name=""/>
        <dsp:cNvSpPr/>
      </dsp:nvSpPr>
      <dsp:spPr>
        <a:xfrm>
          <a:off x="5481" y="832989"/>
          <a:ext cx="1891454" cy="130321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C5B678-281D-44C3-B6C0-E88BB39E6E3B}">
      <dsp:nvSpPr>
        <dsp:cNvPr id="0" name=""/>
        <dsp:cNvSpPr/>
      </dsp:nvSpPr>
      <dsp:spPr>
        <a:xfrm>
          <a:off x="5481"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dirty="0" smtClean="0"/>
            <a:t>ATTRIB</a:t>
          </a:r>
          <a:endParaRPr lang="es-ES" sz="2700" kern="1200" dirty="0"/>
        </a:p>
      </dsp:txBody>
      <dsp:txXfrm>
        <a:off x="5481" y="2136201"/>
        <a:ext cx="1891454" cy="701729"/>
      </dsp:txXfrm>
    </dsp:sp>
    <dsp:sp modelId="{D203D4E1-2225-42AA-A4FA-5A772D0DD5C5}">
      <dsp:nvSpPr>
        <dsp:cNvPr id="0" name=""/>
        <dsp:cNvSpPr/>
      </dsp:nvSpPr>
      <dsp:spPr>
        <a:xfrm>
          <a:off x="2086161" y="832989"/>
          <a:ext cx="1891454" cy="1303212"/>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6000" r="-6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14D96-DF6A-466F-B9D3-F1E42F2DBA80}">
      <dsp:nvSpPr>
        <dsp:cNvPr id="0" name=""/>
        <dsp:cNvSpPr/>
      </dsp:nvSpPr>
      <dsp:spPr>
        <a:xfrm>
          <a:off x="2086161"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smtClean="0"/>
            <a:t>DISKPART</a:t>
          </a:r>
          <a:endParaRPr lang="es-AR" sz="2700" kern="1200" dirty="0" smtClean="0"/>
        </a:p>
      </dsp:txBody>
      <dsp:txXfrm>
        <a:off x="2086161" y="2136201"/>
        <a:ext cx="1891454" cy="701729"/>
      </dsp:txXfrm>
    </dsp:sp>
    <dsp:sp modelId="{D1334FEC-407E-4654-95D5-136D3543E9CF}">
      <dsp:nvSpPr>
        <dsp:cNvPr id="0" name=""/>
        <dsp:cNvSpPr/>
      </dsp:nvSpPr>
      <dsp:spPr>
        <a:xfrm>
          <a:off x="4166840" y="832989"/>
          <a:ext cx="1891454" cy="1303212"/>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268811-08B7-4234-8965-8BF31682D6F2}">
      <dsp:nvSpPr>
        <dsp:cNvPr id="0" name=""/>
        <dsp:cNvSpPr/>
      </dsp:nvSpPr>
      <dsp:spPr>
        <a:xfrm>
          <a:off x="4166840"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dirty="0" smtClean="0"/>
            <a:t>IPERF</a:t>
          </a:r>
          <a:endParaRPr lang="es-AR" sz="2700" kern="1200" dirty="0" smtClean="0"/>
        </a:p>
      </dsp:txBody>
      <dsp:txXfrm>
        <a:off x="4166840" y="2136201"/>
        <a:ext cx="1891454" cy="701729"/>
      </dsp:txXfrm>
    </dsp:sp>
    <dsp:sp modelId="{36271302-DEBB-4101-8BC2-C1857DFAB732}">
      <dsp:nvSpPr>
        <dsp:cNvPr id="0" name=""/>
        <dsp:cNvSpPr/>
      </dsp:nvSpPr>
      <dsp:spPr>
        <a:xfrm>
          <a:off x="6247520" y="832989"/>
          <a:ext cx="1891454" cy="1303212"/>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6000" r="-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0E015B-9A39-4F6F-803F-C248B4725B16}">
      <dsp:nvSpPr>
        <dsp:cNvPr id="0" name=""/>
        <dsp:cNvSpPr/>
      </dsp:nvSpPr>
      <dsp:spPr>
        <a:xfrm>
          <a:off x="6247520"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smtClean="0"/>
            <a:t>FSTAB</a:t>
          </a:r>
          <a:endParaRPr lang="es-AR" sz="2700" kern="1200" dirty="0" smtClean="0"/>
        </a:p>
      </dsp:txBody>
      <dsp:txXfrm>
        <a:off x="6247520" y="2136201"/>
        <a:ext cx="1891454" cy="701729"/>
      </dsp:txXfrm>
    </dsp:sp>
    <dsp:sp modelId="{39C29529-AF24-483B-AF68-94F3BF90174D}">
      <dsp:nvSpPr>
        <dsp:cNvPr id="0" name=""/>
        <dsp:cNvSpPr/>
      </dsp:nvSpPr>
      <dsp:spPr>
        <a:xfrm>
          <a:off x="8328199" y="832989"/>
          <a:ext cx="1891454" cy="1303212"/>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BF79EC-263C-405B-94E4-05BF07980A85}">
      <dsp:nvSpPr>
        <dsp:cNvPr id="0" name=""/>
        <dsp:cNvSpPr/>
      </dsp:nvSpPr>
      <dsp:spPr>
        <a:xfrm>
          <a:off x="8328199"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dirty="0" smtClean="0"/>
            <a:t>MTR</a:t>
          </a:r>
          <a:endParaRPr lang="es-AR" sz="2700" kern="1200" dirty="0"/>
        </a:p>
      </dsp:txBody>
      <dsp:txXfrm>
        <a:off x="8328199" y="2136201"/>
        <a:ext cx="1891454" cy="701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50EC7-654A-4603-A0C7-1F84AA91F998}">
      <dsp:nvSpPr>
        <dsp:cNvPr id="0" name=""/>
        <dsp:cNvSpPr/>
      </dsp:nvSpPr>
      <dsp:spPr>
        <a:xfrm>
          <a:off x="457940" y="1915"/>
          <a:ext cx="1587235" cy="109360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C1F4D-5A7A-45C6-924C-BEB0A1EFB05C}">
      <dsp:nvSpPr>
        <dsp:cNvPr id="0" name=""/>
        <dsp:cNvSpPr/>
      </dsp:nvSpPr>
      <dsp:spPr>
        <a:xfrm>
          <a:off x="457940"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PuTTY</a:t>
          </a:r>
          <a:endParaRPr lang="es-ES" sz="1600" kern="1200" dirty="0"/>
        </a:p>
      </dsp:txBody>
      <dsp:txXfrm>
        <a:off x="457940" y="1095520"/>
        <a:ext cx="1587235" cy="588864"/>
      </dsp:txXfrm>
    </dsp:sp>
    <dsp:sp modelId="{01D5E49F-870A-42F6-BCEC-B28D523A712A}">
      <dsp:nvSpPr>
        <dsp:cNvPr id="0" name=""/>
        <dsp:cNvSpPr/>
      </dsp:nvSpPr>
      <dsp:spPr>
        <a:xfrm>
          <a:off x="2203966" y="1915"/>
          <a:ext cx="1587235" cy="1093605"/>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27349C-6F86-4402-9661-7F6EFBE933F6}">
      <dsp:nvSpPr>
        <dsp:cNvPr id="0" name=""/>
        <dsp:cNvSpPr/>
      </dsp:nvSpPr>
      <dsp:spPr>
        <a:xfrm>
          <a:off x="2203966"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smtClean="0"/>
            <a:t>DIA</a:t>
          </a:r>
          <a:endParaRPr lang="es-ES" sz="1600" kern="1200" dirty="0"/>
        </a:p>
      </dsp:txBody>
      <dsp:txXfrm>
        <a:off x="2203966" y="1095520"/>
        <a:ext cx="1587235" cy="588864"/>
      </dsp:txXfrm>
    </dsp:sp>
    <dsp:sp modelId="{F972136B-B416-435A-957F-D1369E37AF4F}">
      <dsp:nvSpPr>
        <dsp:cNvPr id="0" name=""/>
        <dsp:cNvSpPr/>
      </dsp:nvSpPr>
      <dsp:spPr>
        <a:xfrm>
          <a:off x="3949992" y="1915"/>
          <a:ext cx="1587235" cy="109360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E99E5-0993-4C96-85E4-31EFB35CD16D}">
      <dsp:nvSpPr>
        <dsp:cNvPr id="0" name=""/>
        <dsp:cNvSpPr/>
      </dsp:nvSpPr>
      <dsp:spPr>
        <a:xfrm>
          <a:off x="3949992"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WinMTR</a:t>
          </a:r>
          <a:endParaRPr lang="es-ES" sz="1600" kern="1200" dirty="0"/>
        </a:p>
      </dsp:txBody>
      <dsp:txXfrm>
        <a:off x="3949992" y="1095520"/>
        <a:ext cx="1587235" cy="588864"/>
      </dsp:txXfrm>
    </dsp:sp>
    <dsp:sp modelId="{C678B0ED-5ED4-42E6-B333-F73C71F605AA}">
      <dsp:nvSpPr>
        <dsp:cNvPr id="0" name=""/>
        <dsp:cNvSpPr/>
      </dsp:nvSpPr>
      <dsp:spPr>
        <a:xfrm>
          <a:off x="5696018" y="1915"/>
          <a:ext cx="1587235" cy="1093605"/>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0F0A14-1FE7-48E7-82A5-07BAC00EFAA7}">
      <dsp:nvSpPr>
        <dsp:cNvPr id="0" name=""/>
        <dsp:cNvSpPr/>
      </dsp:nvSpPr>
      <dsp:spPr>
        <a:xfrm>
          <a:off x="5696018"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smtClean="0"/>
            <a:t>Windows 10</a:t>
          </a:r>
          <a:endParaRPr lang="es-ES" sz="1600" kern="1200" dirty="0"/>
        </a:p>
      </dsp:txBody>
      <dsp:txXfrm>
        <a:off x="5696018" y="1095520"/>
        <a:ext cx="1587235" cy="588864"/>
      </dsp:txXfrm>
    </dsp:sp>
    <dsp:sp modelId="{5B3CA6C4-3A96-487E-B399-37C5D0D8A486}">
      <dsp:nvSpPr>
        <dsp:cNvPr id="0" name=""/>
        <dsp:cNvSpPr/>
      </dsp:nvSpPr>
      <dsp:spPr>
        <a:xfrm>
          <a:off x="7442044" y="1915"/>
          <a:ext cx="1587235" cy="1093605"/>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D1838-AB61-4F18-B5D8-05CC9AC39229}">
      <dsp:nvSpPr>
        <dsp:cNvPr id="0" name=""/>
        <dsp:cNvSpPr/>
      </dsp:nvSpPr>
      <dsp:spPr>
        <a:xfrm>
          <a:off x="7442044"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smtClean="0"/>
            <a:t>Office 2013</a:t>
          </a:r>
          <a:endParaRPr lang="es-ES" sz="1600" kern="1200" dirty="0"/>
        </a:p>
      </dsp:txBody>
      <dsp:txXfrm>
        <a:off x="7442044" y="1095520"/>
        <a:ext cx="1587235" cy="588864"/>
      </dsp:txXfrm>
    </dsp:sp>
    <dsp:sp modelId="{A1A2DC3F-B73D-4A6D-A04D-5FFF7D199882}">
      <dsp:nvSpPr>
        <dsp:cNvPr id="0" name=""/>
        <dsp:cNvSpPr/>
      </dsp:nvSpPr>
      <dsp:spPr>
        <a:xfrm>
          <a:off x="9188071" y="1915"/>
          <a:ext cx="1587235" cy="1093605"/>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F06CE-26CE-4AEA-9A9A-02E1FDD20837}">
      <dsp:nvSpPr>
        <dsp:cNvPr id="0" name=""/>
        <dsp:cNvSpPr/>
      </dsp:nvSpPr>
      <dsp:spPr>
        <a:xfrm>
          <a:off x="9188071"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Avast</a:t>
          </a:r>
          <a:endParaRPr lang="es-ES" sz="1600" kern="1200" dirty="0"/>
        </a:p>
      </dsp:txBody>
      <dsp:txXfrm>
        <a:off x="9188071" y="1095520"/>
        <a:ext cx="1587235" cy="588864"/>
      </dsp:txXfrm>
    </dsp:sp>
    <dsp:sp modelId="{2C65551C-3FC9-4F23-9891-AAE5C369A0F4}">
      <dsp:nvSpPr>
        <dsp:cNvPr id="0" name=""/>
        <dsp:cNvSpPr/>
      </dsp:nvSpPr>
      <dsp:spPr>
        <a:xfrm>
          <a:off x="3076979" y="1843108"/>
          <a:ext cx="1587235" cy="1093605"/>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2974D-8348-4948-8ED6-628CF2225927}">
      <dsp:nvSpPr>
        <dsp:cNvPr id="0" name=""/>
        <dsp:cNvSpPr/>
      </dsp:nvSpPr>
      <dsp:spPr>
        <a:xfrm>
          <a:off x="3076979" y="2936714"/>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smtClean="0"/>
            <a:t>Paquete Adobe</a:t>
          </a:r>
          <a:endParaRPr lang="es-ES" sz="1600" kern="1200" dirty="0"/>
        </a:p>
      </dsp:txBody>
      <dsp:txXfrm>
        <a:off x="3076979" y="2936714"/>
        <a:ext cx="1587235" cy="588864"/>
      </dsp:txXfrm>
    </dsp:sp>
    <dsp:sp modelId="{A7505722-1AEB-4937-A927-E72660A936D0}">
      <dsp:nvSpPr>
        <dsp:cNvPr id="0" name=""/>
        <dsp:cNvSpPr/>
      </dsp:nvSpPr>
      <dsp:spPr>
        <a:xfrm>
          <a:off x="4823005" y="1843108"/>
          <a:ext cx="1587235" cy="1093605"/>
        </a:xfrm>
        <a:prstGeom prst="round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6D187C-84B8-4B47-8689-199802AEE4CA}">
      <dsp:nvSpPr>
        <dsp:cNvPr id="0" name=""/>
        <dsp:cNvSpPr/>
      </dsp:nvSpPr>
      <dsp:spPr>
        <a:xfrm>
          <a:off x="4823005" y="2936714"/>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MalwareBytes</a:t>
          </a:r>
          <a:endParaRPr lang="es-ES" sz="1600" kern="1200" dirty="0"/>
        </a:p>
      </dsp:txBody>
      <dsp:txXfrm>
        <a:off x="4823005" y="2936714"/>
        <a:ext cx="1587235" cy="588864"/>
      </dsp:txXfrm>
    </dsp:sp>
    <dsp:sp modelId="{08B121E0-592B-4865-9B36-B278C2ADE007}">
      <dsp:nvSpPr>
        <dsp:cNvPr id="0" name=""/>
        <dsp:cNvSpPr/>
      </dsp:nvSpPr>
      <dsp:spPr>
        <a:xfrm>
          <a:off x="6569031" y="1843108"/>
          <a:ext cx="1587235" cy="1093605"/>
        </a:xfrm>
        <a:prstGeom prst="roundRect">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4A73D4-B03F-4E8D-99AD-5248A906D8D4}">
      <dsp:nvSpPr>
        <dsp:cNvPr id="0" name=""/>
        <dsp:cNvSpPr/>
      </dsp:nvSpPr>
      <dsp:spPr>
        <a:xfrm>
          <a:off x="6569031" y="2936714"/>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Hiren’s</a:t>
          </a:r>
          <a:r>
            <a:rPr lang="es-ES" sz="1600" kern="1200" dirty="0" smtClean="0"/>
            <a:t> </a:t>
          </a:r>
          <a:r>
            <a:rPr lang="es-ES" sz="1600" kern="1200" dirty="0" err="1" smtClean="0"/>
            <a:t>Boot</a:t>
          </a:r>
          <a:endParaRPr lang="es-ES" sz="1600" kern="1200" dirty="0"/>
        </a:p>
      </dsp:txBody>
      <dsp:txXfrm>
        <a:off x="6569031" y="2936714"/>
        <a:ext cx="1587235" cy="58886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24/09/2017</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24/09/2017</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35</a:t>
            </a:fld>
            <a:endParaRPr lang="es-ES" dirty="0"/>
          </a:p>
        </p:txBody>
      </p:sp>
    </p:spTree>
    <p:extLst>
      <p:ext uri="{BB962C8B-B14F-4D97-AF65-F5344CB8AC3E}">
        <p14:creationId xmlns:p14="http://schemas.microsoft.com/office/powerpoint/2010/main" val="2706490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smtClean="0"/>
              <a:t>Haga clic para editar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24/09/2017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24/09/2017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24/09/2017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smtClean="0"/>
              <a:t>Editar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24/09/2017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24/09/2017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24/09/2017</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24/09/2017</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24/09/2017</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24/09/2017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smtClean="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24/09/2017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24/09/2017</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comments" Target="../comments/comment7.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 Id="rId5" Type="http://schemas.openxmlformats.org/officeDocument/2006/relationships/image" Target="../media/image48.jpe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7.jpg"/><Relationship Id="rId1" Type="http://schemas.openxmlformats.org/officeDocument/2006/relationships/slideLayout" Target="../slideLayouts/slideLayout4.xml"/><Relationship Id="rId6" Type="http://schemas.openxmlformats.org/officeDocument/2006/relationships/image" Target="../media/image61.jpg"/><Relationship Id="rId5" Type="http://schemas.openxmlformats.org/officeDocument/2006/relationships/image" Target="../media/image60.jpeg"/><Relationship Id="rId4" Type="http://schemas.openxmlformats.org/officeDocument/2006/relationships/image" Target="../media/image59.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7197" y="2132856"/>
            <a:ext cx="10501806" cy="1239416"/>
          </a:xfrm>
        </p:spPr>
        <p:txBody>
          <a:bodyPr rtlCol="0"/>
          <a:lstStyle/>
          <a:p>
            <a:pPr rtl="0"/>
            <a:r>
              <a:rPr lang="es-ES" dirty="0" smtClean="0"/>
              <a:t>INFORME DE PASANTÍAS</a:t>
            </a:r>
            <a:endParaRPr lang="es-ES" dirty="0"/>
          </a:p>
        </p:txBody>
      </p:sp>
      <p:sp>
        <p:nvSpPr>
          <p:cNvPr id="4" name="Subtítulo 3"/>
          <p:cNvSpPr>
            <a:spLocks noGrp="1"/>
          </p:cNvSpPr>
          <p:nvPr>
            <p:ph type="subTitle" idx="1"/>
          </p:nvPr>
        </p:nvSpPr>
        <p:spPr>
          <a:xfrm>
            <a:off x="35935" y="3231703"/>
            <a:ext cx="2508919" cy="500608"/>
          </a:xfrm>
        </p:spPr>
        <p:txBody>
          <a:bodyPr rtlCol="0"/>
          <a:lstStyle/>
          <a:p>
            <a:pPr rtl="0"/>
            <a:r>
              <a:rPr lang="es-ES" dirty="0" smtClean="0"/>
              <a:t>Lucas </a:t>
            </a:r>
            <a:r>
              <a:rPr lang="es-ES" dirty="0" err="1" smtClean="0"/>
              <a:t>moyano</a:t>
            </a:r>
            <a:endParaRPr lang="es-ES"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0036" y="1"/>
            <a:ext cx="1123962" cy="1196752"/>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2635" y="5734190"/>
            <a:ext cx="2876190" cy="1123810"/>
          </a:xfrm>
          <a:prstGeom prst="rect">
            <a:avLst/>
          </a:prstGeo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941"/>
            <a:ext cx="1262037" cy="1209694"/>
          </a:xfrm>
          <a:prstGeom prst="rect">
            <a:avLst/>
          </a:prstGeom>
        </p:spPr>
      </p:pic>
      <p:pic>
        <p:nvPicPr>
          <p:cNvPr id="8" name="Imagen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734190"/>
            <a:ext cx="3461335" cy="112381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09925" y="476672"/>
            <a:ext cx="3347863" cy="699864"/>
          </a:xfrm>
        </p:spPr>
        <p:txBody>
          <a:bodyPr/>
          <a:lstStyle/>
          <a:p>
            <a:r>
              <a:rPr lang="es-AR" dirty="0" smtClean="0"/>
              <a:t>Rack Pie</a:t>
            </a:r>
            <a:endParaRPr lang="es-AR" dirty="0"/>
          </a:p>
        </p:txBody>
      </p:sp>
      <p:pic>
        <p:nvPicPr>
          <p:cNvPr id="6" name="Marcador de contenido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429596" y="1312048"/>
            <a:ext cx="5530881" cy="4148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3" name="Tabla 2"/>
          <p:cNvGraphicFramePr>
            <a:graphicFrameLocks noGrp="1"/>
          </p:cNvGraphicFramePr>
          <p:nvPr>
            <p:extLst>
              <p:ext uri="{D42A27DB-BD31-4B8C-83A1-F6EECF244321}">
                <p14:modId xmlns:p14="http://schemas.microsoft.com/office/powerpoint/2010/main" val="2887517327"/>
              </p:ext>
            </p:extLst>
          </p:nvPr>
        </p:nvGraphicFramePr>
        <p:xfrm>
          <a:off x="5053012" y="1517310"/>
          <a:ext cx="6810575" cy="3698153"/>
        </p:xfrm>
        <a:graphic>
          <a:graphicData uri="http://schemas.openxmlformats.org/drawingml/2006/table">
            <a:tbl>
              <a:tblPr firstRow="1" firstCol="1" bandRow="1">
                <a:tableStyleId>{3B4B98B0-60AC-42C2-AFA5-B58CD77FA1E5}</a:tableStyleId>
              </a:tblPr>
              <a:tblGrid>
                <a:gridCol w="1294501">
                  <a:extLst>
                    <a:ext uri="{9D8B030D-6E8A-4147-A177-3AD203B41FA5}">
                      <a16:colId xmlns:a16="http://schemas.microsoft.com/office/drawing/2014/main" val="101106977"/>
                    </a:ext>
                  </a:extLst>
                </a:gridCol>
                <a:gridCol w="1664358">
                  <a:extLst>
                    <a:ext uri="{9D8B030D-6E8A-4147-A177-3AD203B41FA5}">
                      <a16:colId xmlns:a16="http://schemas.microsoft.com/office/drawing/2014/main" val="4090779523"/>
                    </a:ext>
                  </a:extLst>
                </a:gridCol>
                <a:gridCol w="1739847">
                  <a:extLst>
                    <a:ext uri="{9D8B030D-6E8A-4147-A177-3AD203B41FA5}">
                      <a16:colId xmlns:a16="http://schemas.microsoft.com/office/drawing/2014/main" val="613117403"/>
                    </a:ext>
                  </a:extLst>
                </a:gridCol>
                <a:gridCol w="2111869">
                  <a:extLst>
                    <a:ext uri="{9D8B030D-6E8A-4147-A177-3AD203B41FA5}">
                      <a16:colId xmlns:a16="http://schemas.microsoft.com/office/drawing/2014/main" val="495723952"/>
                    </a:ext>
                  </a:extLst>
                </a:gridCol>
              </a:tblGrid>
              <a:tr h="491519">
                <a:tc rowSpan="14">
                  <a:txBody>
                    <a:bodyPr/>
                    <a:lstStyle/>
                    <a:p>
                      <a:pPr algn="just">
                        <a:lnSpc>
                          <a:spcPct val="107000"/>
                        </a:lnSpc>
                        <a:spcAft>
                          <a:spcPts val="0"/>
                        </a:spcAft>
                      </a:pPr>
                      <a:r>
                        <a:rPr lang="es-ES" sz="1500" dirty="0">
                          <a:effectLst/>
                        </a:rPr>
                        <a:t>RACK PIE</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Equipo</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Marca</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Modelo / especificación</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2962084"/>
                  </a:ext>
                </a:extLst>
              </a:tr>
              <a:tr h="251304">
                <a:tc vMerge="1">
                  <a:txBody>
                    <a:bodyPr/>
                    <a:lstStyle/>
                    <a:p>
                      <a:endParaRPr lang="es-AR"/>
                    </a:p>
                  </a:txBody>
                  <a:tcPr/>
                </a:tc>
                <a:tc>
                  <a:txBody>
                    <a:bodyPr/>
                    <a:lstStyle/>
                    <a:p>
                      <a:pPr algn="just">
                        <a:lnSpc>
                          <a:spcPct val="107000"/>
                        </a:lnSpc>
                        <a:spcAft>
                          <a:spcPts val="0"/>
                        </a:spcAft>
                      </a:pPr>
                      <a:r>
                        <a:rPr lang="es-ES" sz="1500">
                          <a:effectLst/>
                        </a:rPr>
                        <a:t>VoIP Gateway</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just">
                        <a:lnSpc>
                          <a:spcPct val="107000"/>
                        </a:lnSpc>
                        <a:spcAft>
                          <a:spcPts val="0"/>
                        </a:spcAft>
                      </a:pPr>
                      <a:r>
                        <a:rPr lang="es-ES" sz="1500" dirty="0" err="1">
                          <a:effectLst/>
                        </a:rPr>
                        <a:t>AudioCodes</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T w="12700" cap="flat" cmpd="sng" algn="ctr">
                      <a:solidFill>
                        <a:schemeClr val="tx1"/>
                      </a:solidFill>
                      <a:prstDash val="solid"/>
                      <a:round/>
                      <a:headEnd type="none" w="med" len="med"/>
                      <a:tailEnd type="none" w="med" len="med"/>
                    </a:lnT>
                  </a:tcPr>
                </a:tc>
                <a:tc>
                  <a:txBody>
                    <a:bodyPr/>
                    <a:lstStyle/>
                    <a:p>
                      <a:pPr algn="just">
                        <a:lnSpc>
                          <a:spcPct val="107000"/>
                        </a:lnSpc>
                        <a:spcAft>
                          <a:spcPts val="0"/>
                        </a:spcAft>
                      </a:pPr>
                      <a:r>
                        <a:rPr lang="es-ES" sz="1500" dirty="0">
                          <a:effectLst/>
                        </a:rPr>
                        <a:t>MP-144</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7258301"/>
                  </a:ext>
                </a:extLst>
              </a:tr>
              <a:tr h="240215">
                <a:tc vMerge="1">
                  <a:txBody>
                    <a:bodyPr/>
                    <a:lstStyle/>
                    <a:p>
                      <a:endParaRPr lang="es-AR"/>
                    </a:p>
                  </a:txBody>
                  <a:tcPr/>
                </a:tc>
                <a:tc rowSpan="5">
                  <a:txBody>
                    <a:bodyPr/>
                    <a:lstStyle/>
                    <a:p>
                      <a:pPr algn="l">
                        <a:lnSpc>
                          <a:spcPct val="107000"/>
                        </a:lnSpc>
                        <a:spcAft>
                          <a:spcPts val="0"/>
                        </a:spcAft>
                      </a:pPr>
                      <a:r>
                        <a:rPr lang="es-ES" sz="1500" dirty="0" err="1">
                          <a:effectLst/>
                        </a:rPr>
                        <a:t>Switch</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tcPr>
                </a:tc>
                <a:tc rowSpan="2">
                  <a:txBody>
                    <a:bodyPr/>
                    <a:lstStyle/>
                    <a:p>
                      <a:pPr algn="l">
                        <a:lnSpc>
                          <a:spcPct val="107000"/>
                        </a:lnSpc>
                        <a:spcAft>
                          <a:spcPts val="0"/>
                        </a:spcAft>
                      </a:pPr>
                      <a:r>
                        <a:rPr lang="es-ES" sz="1500" dirty="0" err="1">
                          <a:effectLst/>
                        </a:rPr>
                        <a:t>Cicso</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Catalyst 2950</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3269643351"/>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a:effectLst/>
                        </a:rPr>
                        <a:t>Catalyst 2960-24TS-L</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577984262"/>
                  </a:ext>
                </a:extLst>
              </a:tr>
              <a:tr h="251304">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a:effectLst/>
                        </a:rPr>
                        <a:t>3Com</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Baseline 2824</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832984889"/>
                  </a:ext>
                </a:extLst>
              </a:tr>
              <a:tr h="240215">
                <a:tc vMerge="1">
                  <a:txBody>
                    <a:bodyPr/>
                    <a:lstStyle/>
                    <a:p>
                      <a:endParaRPr lang="es-AR"/>
                    </a:p>
                  </a:txBody>
                  <a:tcPr/>
                </a:tc>
                <a:tc vMerge="1">
                  <a:txBody>
                    <a:bodyPr/>
                    <a:lstStyle/>
                    <a:p>
                      <a:endParaRPr lang="es-AR"/>
                    </a:p>
                  </a:txBody>
                  <a:tcPr/>
                </a:tc>
                <a:tc rowSpan="2">
                  <a:txBody>
                    <a:bodyPr/>
                    <a:lstStyle/>
                    <a:p>
                      <a:pPr algn="l">
                        <a:lnSpc>
                          <a:spcPct val="107000"/>
                        </a:lnSpc>
                        <a:spcAft>
                          <a:spcPts val="0"/>
                        </a:spcAft>
                      </a:pPr>
                      <a:r>
                        <a:rPr lang="es-ES" sz="1500">
                          <a:effectLst/>
                        </a:rPr>
                        <a:t>TP-Link</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TL-SG1024 (Internet)</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395641620"/>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a:effectLst/>
                        </a:rPr>
                        <a:t>TL-SG1024 (Telefonía)</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952338504"/>
                  </a:ext>
                </a:extLst>
              </a:tr>
              <a:tr h="251304">
                <a:tc vMerge="1">
                  <a:txBody>
                    <a:bodyPr/>
                    <a:lstStyle/>
                    <a:p>
                      <a:endParaRPr lang="es-AR"/>
                    </a:p>
                  </a:txBody>
                  <a:tcPr/>
                </a:tc>
                <a:tc>
                  <a:txBody>
                    <a:bodyPr/>
                    <a:lstStyle/>
                    <a:p>
                      <a:pPr algn="just">
                        <a:lnSpc>
                          <a:spcPct val="107000"/>
                        </a:lnSpc>
                        <a:spcAft>
                          <a:spcPts val="0"/>
                        </a:spcAft>
                      </a:pPr>
                      <a:r>
                        <a:rPr lang="es-ES" sz="1500">
                          <a:effectLst/>
                        </a:rPr>
                        <a:t>Servidor</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tcPr>
                </a:tc>
                <a:tc>
                  <a:txBody>
                    <a:bodyPr/>
                    <a:lstStyle/>
                    <a:p>
                      <a:pPr algn="just">
                        <a:lnSpc>
                          <a:spcPct val="107000"/>
                        </a:lnSpc>
                        <a:spcAft>
                          <a:spcPts val="0"/>
                        </a:spcAft>
                      </a:pPr>
                      <a:r>
                        <a:rPr lang="es-ES" sz="1500">
                          <a:effectLst/>
                        </a:rPr>
                        <a:t>IBM</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System x3250 m4</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310253285"/>
                  </a:ext>
                </a:extLst>
              </a:tr>
              <a:tr h="240215">
                <a:tc vMerge="1">
                  <a:txBody>
                    <a:bodyPr/>
                    <a:lstStyle/>
                    <a:p>
                      <a:endParaRPr lang="es-AR"/>
                    </a:p>
                  </a:txBody>
                  <a:tcPr/>
                </a:tc>
                <a:tc rowSpan="2">
                  <a:txBody>
                    <a:bodyPr/>
                    <a:lstStyle/>
                    <a:p>
                      <a:pPr algn="l">
                        <a:lnSpc>
                          <a:spcPct val="107000"/>
                        </a:lnSpc>
                        <a:spcAft>
                          <a:spcPts val="0"/>
                        </a:spcAft>
                      </a:pPr>
                      <a:r>
                        <a:rPr lang="es-ES" sz="1500">
                          <a:effectLst/>
                        </a:rPr>
                        <a:t>Router</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tcPr>
                </a:tc>
                <a:tc rowSpan="2">
                  <a:txBody>
                    <a:bodyPr/>
                    <a:lstStyle/>
                    <a:p>
                      <a:pPr algn="l">
                        <a:lnSpc>
                          <a:spcPct val="107000"/>
                        </a:lnSpc>
                        <a:spcAft>
                          <a:spcPts val="0"/>
                        </a:spcAft>
                      </a:pPr>
                      <a:r>
                        <a:rPr lang="es-ES" sz="1500">
                          <a:effectLst/>
                        </a:rPr>
                        <a:t>Mikrotik</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RB751U-2HND (WIFI)</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2438068979"/>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a:effectLst/>
                        </a:rPr>
                        <a:t>RB450G (Pañol)</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4085727056"/>
                  </a:ext>
                </a:extLst>
              </a:tr>
              <a:tr h="251304">
                <a:tc vMerge="1">
                  <a:txBody>
                    <a:bodyPr/>
                    <a:lstStyle/>
                    <a:p>
                      <a:endParaRPr lang="es-AR"/>
                    </a:p>
                  </a:txBody>
                  <a:tcPr/>
                </a:tc>
                <a:tc rowSpan="4">
                  <a:txBody>
                    <a:bodyPr/>
                    <a:lstStyle/>
                    <a:p>
                      <a:pPr algn="l">
                        <a:lnSpc>
                          <a:spcPct val="107000"/>
                        </a:lnSpc>
                        <a:spcAft>
                          <a:spcPts val="0"/>
                        </a:spcAft>
                      </a:pPr>
                      <a:r>
                        <a:rPr lang="es-ES" sz="1500" dirty="0" err="1">
                          <a:effectLst/>
                        </a:rPr>
                        <a:t>Patch</a:t>
                      </a:r>
                      <a:r>
                        <a:rPr lang="es-ES" sz="1500" dirty="0">
                          <a:effectLst/>
                        </a:rPr>
                        <a:t> Panel</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a:effectLst/>
                        </a:rPr>
                        <a:t>Nisuta</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24 bocas</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365424590"/>
                  </a:ext>
                </a:extLst>
              </a:tr>
              <a:tr h="240215">
                <a:tc vMerge="1">
                  <a:txBody>
                    <a:bodyPr/>
                    <a:lstStyle/>
                    <a:p>
                      <a:endParaRPr lang="es-AR"/>
                    </a:p>
                  </a:txBody>
                  <a:tcPr/>
                </a:tc>
                <a:tc vMerge="1">
                  <a:txBody>
                    <a:bodyPr/>
                    <a:lstStyle/>
                    <a:p>
                      <a:endParaRPr lang="es-AR"/>
                    </a:p>
                  </a:txBody>
                  <a:tcPr/>
                </a:tc>
                <a:tc rowSpan="3">
                  <a:txBody>
                    <a:bodyPr/>
                    <a:lstStyle/>
                    <a:p>
                      <a:pPr algn="l">
                        <a:lnSpc>
                          <a:spcPct val="107000"/>
                        </a:lnSpc>
                        <a:spcAft>
                          <a:spcPts val="0"/>
                        </a:spcAft>
                      </a:pPr>
                      <a:r>
                        <a:rPr lang="es-ES" sz="1500" dirty="0">
                          <a:effectLst/>
                        </a:rPr>
                        <a:t>AMP</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a:effectLst/>
                        </a:rPr>
                        <a:t>48 bocas (A)</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2063731045"/>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dirty="0">
                          <a:effectLst/>
                        </a:rPr>
                        <a:t>48 bocas (B)</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1567320592"/>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dirty="0">
                          <a:effectLst/>
                        </a:rPr>
                        <a:t>24 bocas</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2096093"/>
                  </a:ext>
                </a:extLst>
              </a:tr>
            </a:tbl>
          </a:graphicData>
        </a:graphic>
      </p:graphicFrame>
    </p:spTree>
    <p:extLst>
      <p:ext uri="{BB962C8B-B14F-4D97-AF65-F5344CB8AC3E}">
        <p14:creationId xmlns:p14="http://schemas.microsoft.com/office/powerpoint/2010/main" val="217712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2244" y="620687"/>
            <a:ext cx="2448272" cy="699864"/>
          </a:xfrm>
        </p:spPr>
        <p:txBody>
          <a:bodyPr/>
          <a:lstStyle/>
          <a:p>
            <a:r>
              <a:rPr lang="es-AR" dirty="0" smtClean="0"/>
              <a:t>Rack Mural</a:t>
            </a:r>
            <a:endParaRPr lang="es-AR"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066428" y="1312047"/>
            <a:ext cx="5530881" cy="4148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4" name="Marcador de contenido 3"/>
          <p:cNvGraphicFramePr>
            <a:graphicFrameLocks noGrp="1"/>
          </p:cNvGraphicFramePr>
          <p:nvPr>
            <p:ph idx="1"/>
            <p:extLst>
              <p:ext uri="{D42A27DB-BD31-4B8C-83A1-F6EECF244321}">
                <p14:modId xmlns:p14="http://schemas.microsoft.com/office/powerpoint/2010/main" val="2176742089"/>
              </p:ext>
            </p:extLst>
          </p:nvPr>
        </p:nvGraphicFramePr>
        <p:xfrm>
          <a:off x="213233" y="2766716"/>
          <a:ext cx="6984252" cy="1224609"/>
        </p:xfrm>
        <a:graphic>
          <a:graphicData uri="http://schemas.openxmlformats.org/drawingml/2006/table">
            <a:tbl>
              <a:tblPr firstRow="1" firstCol="1" bandRow="1">
                <a:tableStyleId>{3B4B98B0-60AC-42C2-AFA5-B58CD77FA1E5}</a:tableStyleId>
              </a:tblPr>
              <a:tblGrid>
                <a:gridCol w="1383335">
                  <a:extLst>
                    <a:ext uri="{9D8B030D-6E8A-4147-A177-3AD203B41FA5}">
                      <a16:colId xmlns:a16="http://schemas.microsoft.com/office/drawing/2014/main" val="10977460"/>
                    </a:ext>
                  </a:extLst>
                </a:gridCol>
                <a:gridCol w="1383335">
                  <a:extLst>
                    <a:ext uri="{9D8B030D-6E8A-4147-A177-3AD203B41FA5}">
                      <a16:colId xmlns:a16="http://schemas.microsoft.com/office/drawing/2014/main" val="3381134056"/>
                    </a:ext>
                  </a:extLst>
                </a:gridCol>
                <a:gridCol w="2108791">
                  <a:extLst>
                    <a:ext uri="{9D8B030D-6E8A-4147-A177-3AD203B41FA5}">
                      <a16:colId xmlns:a16="http://schemas.microsoft.com/office/drawing/2014/main" val="2675905698"/>
                    </a:ext>
                  </a:extLst>
                </a:gridCol>
                <a:gridCol w="2108791">
                  <a:extLst>
                    <a:ext uri="{9D8B030D-6E8A-4147-A177-3AD203B41FA5}">
                      <a16:colId xmlns:a16="http://schemas.microsoft.com/office/drawing/2014/main" val="3751203324"/>
                    </a:ext>
                  </a:extLst>
                </a:gridCol>
              </a:tblGrid>
              <a:tr h="490803">
                <a:tc rowSpan="4">
                  <a:txBody>
                    <a:bodyPr/>
                    <a:lstStyle/>
                    <a:p>
                      <a:pPr algn="just">
                        <a:lnSpc>
                          <a:spcPct val="107000"/>
                        </a:lnSpc>
                        <a:spcAft>
                          <a:spcPts val="0"/>
                        </a:spcAft>
                      </a:pPr>
                      <a:r>
                        <a:rPr lang="es-ES" sz="1500" dirty="0">
                          <a:effectLst/>
                        </a:rPr>
                        <a:t>RACK MURAL</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Equipo</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Marca</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Modelo / especificación</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598371"/>
                  </a:ext>
                </a:extLst>
              </a:tr>
              <a:tr h="239865">
                <a:tc vMerge="1">
                  <a:txBody>
                    <a:bodyPr/>
                    <a:lstStyle/>
                    <a:p>
                      <a:endParaRPr lang="es-AR"/>
                    </a:p>
                  </a:txBody>
                  <a:tcPr/>
                </a:tc>
                <a:tc>
                  <a:txBody>
                    <a:bodyPr/>
                    <a:lstStyle/>
                    <a:p>
                      <a:pPr algn="l">
                        <a:lnSpc>
                          <a:spcPct val="107000"/>
                        </a:lnSpc>
                        <a:spcAft>
                          <a:spcPts val="0"/>
                        </a:spcAft>
                      </a:pPr>
                      <a:r>
                        <a:rPr lang="es-ES" sz="1500">
                          <a:effectLst/>
                        </a:rPr>
                        <a:t>Switch</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lnSpc>
                          <a:spcPct val="107000"/>
                        </a:lnSpc>
                        <a:spcAft>
                          <a:spcPts val="0"/>
                        </a:spcAft>
                      </a:pPr>
                      <a:r>
                        <a:rPr lang="es-ES" sz="1500">
                          <a:effectLst/>
                        </a:rPr>
                        <a:t>Huawei</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T w="12700" cap="flat" cmpd="sng" algn="ctr">
                      <a:solidFill>
                        <a:schemeClr val="tx1"/>
                      </a:solidFill>
                      <a:prstDash val="solid"/>
                      <a:round/>
                      <a:headEnd type="none" w="med" len="med"/>
                      <a:tailEnd type="none" w="med" len="med"/>
                    </a:lnT>
                  </a:tcPr>
                </a:tc>
                <a:tc>
                  <a:txBody>
                    <a:bodyPr/>
                    <a:lstStyle/>
                    <a:p>
                      <a:pPr algn="just">
                        <a:lnSpc>
                          <a:spcPct val="107000"/>
                        </a:lnSpc>
                        <a:spcAft>
                          <a:spcPts val="0"/>
                        </a:spcAft>
                      </a:pPr>
                      <a:r>
                        <a:rPr lang="es-ES" sz="1500">
                          <a:effectLst/>
                        </a:rPr>
                        <a:t>Quidway S3300</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26683862"/>
                  </a:ext>
                </a:extLst>
              </a:tr>
              <a:tr h="239865">
                <a:tc vMerge="1">
                  <a:txBody>
                    <a:bodyPr/>
                    <a:lstStyle/>
                    <a:p>
                      <a:endParaRPr lang="es-AR"/>
                    </a:p>
                  </a:txBody>
                  <a:tcPr/>
                </a:tc>
                <a:tc>
                  <a:txBody>
                    <a:bodyPr/>
                    <a:lstStyle/>
                    <a:p>
                      <a:pPr algn="l">
                        <a:lnSpc>
                          <a:spcPct val="107000"/>
                        </a:lnSpc>
                        <a:spcAft>
                          <a:spcPts val="0"/>
                        </a:spcAft>
                      </a:pPr>
                      <a:r>
                        <a:rPr lang="es-ES" sz="1500" dirty="0" err="1">
                          <a:effectLst/>
                        </a:rPr>
                        <a:t>Router</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L w="12700" cap="flat" cmpd="sng" algn="ctr">
                      <a:solidFill>
                        <a:schemeClr val="tx1"/>
                      </a:solidFill>
                      <a:prstDash val="solid"/>
                      <a:round/>
                      <a:headEnd type="none" w="med" len="med"/>
                      <a:tailEnd type="none" w="med" len="med"/>
                    </a:lnL>
                  </a:tcPr>
                </a:tc>
                <a:tc>
                  <a:txBody>
                    <a:bodyPr/>
                    <a:lstStyle/>
                    <a:p>
                      <a:pPr algn="l">
                        <a:lnSpc>
                          <a:spcPct val="107000"/>
                        </a:lnSpc>
                        <a:spcAft>
                          <a:spcPts val="0"/>
                        </a:spcAft>
                      </a:pPr>
                      <a:r>
                        <a:rPr lang="es-ES" sz="1500" dirty="0" err="1">
                          <a:effectLst/>
                        </a:rPr>
                        <a:t>Mikrotik</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tc>
                <a:tc>
                  <a:txBody>
                    <a:bodyPr/>
                    <a:lstStyle/>
                    <a:p>
                      <a:pPr algn="just">
                        <a:lnSpc>
                          <a:spcPct val="107000"/>
                        </a:lnSpc>
                        <a:spcAft>
                          <a:spcPts val="0"/>
                        </a:spcAft>
                      </a:pPr>
                      <a:r>
                        <a:rPr lang="es-ES" sz="1500" dirty="0">
                          <a:effectLst/>
                        </a:rPr>
                        <a:t>RB2011UiAS-IN</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tc>
                <a:extLst>
                  <a:ext uri="{0D108BD9-81ED-4DB2-BD59-A6C34878D82A}">
                    <a16:rowId xmlns:a16="http://schemas.microsoft.com/office/drawing/2014/main" val="3500651258"/>
                  </a:ext>
                </a:extLst>
              </a:tr>
              <a:tr h="239865">
                <a:tc vMerge="1">
                  <a:txBody>
                    <a:bodyPr/>
                    <a:lstStyle/>
                    <a:p>
                      <a:endParaRPr lang="es-AR"/>
                    </a:p>
                  </a:txBody>
                  <a:tcPr/>
                </a:tc>
                <a:tc>
                  <a:txBody>
                    <a:bodyPr/>
                    <a:lstStyle/>
                    <a:p>
                      <a:pPr algn="l">
                        <a:lnSpc>
                          <a:spcPct val="107000"/>
                        </a:lnSpc>
                        <a:spcAft>
                          <a:spcPts val="0"/>
                        </a:spcAft>
                      </a:pPr>
                      <a:r>
                        <a:rPr lang="es-ES" sz="1500" dirty="0" err="1">
                          <a:effectLst/>
                        </a:rPr>
                        <a:t>Patch</a:t>
                      </a:r>
                      <a:r>
                        <a:rPr lang="es-ES" sz="1500" dirty="0">
                          <a:effectLst/>
                        </a:rPr>
                        <a:t> Panel</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AMP</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24 bocas</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590564"/>
                  </a:ext>
                </a:extLst>
              </a:tr>
            </a:tbl>
          </a:graphicData>
        </a:graphic>
      </p:graphicFrame>
    </p:spTree>
    <p:extLst>
      <p:ext uri="{BB962C8B-B14F-4D97-AF65-F5344CB8AC3E}">
        <p14:creationId xmlns:p14="http://schemas.microsoft.com/office/powerpoint/2010/main" val="261433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21431" y="536683"/>
            <a:ext cx="4924847" cy="699864"/>
          </a:xfrm>
        </p:spPr>
        <p:txBody>
          <a:bodyPr>
            <a:normAutofit fontScale="90000"/>
          </a:bodyPr>
          <a:lstStyle/>
          <a:p>
            <a:r>
              <a:rPr lang="es-AR" dirty="0" smtClean="0"/>
              <a:t>Equipos externos al Rack</a:t>
            </a:r>
            <a:endParaRPr lang="es-AR" dirty="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09631" y="2008360"/>
            <a:ext cx="5348448" cy="4011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2505" y="1339804"/>
            <a:ext cx="2657547" cy="15682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773" y="5010687"/>
            <a:ext cx="3036902" cy="7091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8500" t="42650" r="16400" b="41600"/>
          <a:stretch/>
        </p:blipFill>
        <p:spPr>
          <a:xfrm>
            <a:off x="8742505" y="5087925"/>
            <a:ext cx="2657548" cy="6429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881" y="1106874"/>
            <a:ext cx="1738684" cy="20340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222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260648"/>
            <a:ext cx="5868143" cy="699864"/>
          </a:xfrm>
        </p:spPr>
        <p:txBody>
          <a:bodyPr/>
          <a:lstStyle/>
          <a:p>
            <a:r>
              <a:rPr lang="es-AR" dirty="0" smtClean="0"/>
              <a:t>Antenas de Comunicaciones</a:t>
            </a:r>
            <a:endParaRPr lang="es-AR" dirty="0"/>
          </a:p>
        </p:txBody>
      </p:sp>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49996" y="1157659"/>
            <a:ext cx="7479308" cy="5609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37400" t="37400" r="2751" b="17801"/>
          <a:stretch/>
        </p:blipFill>
        <p:spPr>
          <a:xfrm rot="5400000">
            <a:off x="7858608" y="1160748"/>
            <a:ext cx="4104456" cy="2304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p:cNvPicPr>
            <a:picLocks noChangeAspect="1"/>
          </p:cNvPicPr>
          <p:nvPr/>
        </p:nvPicPr>
        <p:blipFill rotWithShape="1">
          <a:blip r:embed="rId4" cstate="print">
            <a:extLst>
              <a:ext uri="{28A0092B-C50C-407E-A947-70E740481C1C}">
                <a14:useLocalDpi xmlns:a14="http://schemas.microsoft.com/office/drawing/2010/main" val="0"/>
              </a:ext>
            </a:extLst>
          </a:blip>
          <a:srcRect l="37400" t="46850" r="42913" b="41600"/>
          <a:stretch/>
        </p:blipFill>
        <p:spPr>
          <a:xfrm>
            <a:off x="559356" y="1700808"/>
            <a:ext cx="3927709" cy="172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22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n-US" dirty="0" err="1" smtClean="0"/>
              <a:t>Actividades</a:t>
            </a:r>
            <a:r>
              <a:rPr lang="en-US" dirty="0" smtClean="0"/>
              <a:t> </a:t>
            </a:r>
            <a:r>
              <a:rPr lang="en-US" dirty="0" err="1" smtClean="0"/>
              <a:t>realizadas</a:t>
            </a:r>
            <a:endParaRPr lang="en-US"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p:txBody>
          <a:bodyPr/>
          <a:lstStyle/>
          <a:p>
            <a:r>
              <a:rPr lang="es-AR" dirty="0" smtClean="0"/>
              <a:t>Servicio Técnico</a:t>
            </a:r>
          </a:p>
          <a:p>
            <a:r>
              <a:rPr lang="es-AR" dirty="0" smtClean="0"/>
              <a:t>Comandos</a:t>
            </a:r>
          </a:p>
          <a:p>
            <a:r>
              <a:rPr lang="es-AR" dirty="0" smtClean="0"/>
              <a:t>Software</a:t>
            </a:r>
          </a:p>
          <a:p>
            <a:r>
              <a:rPr lang="es-AR" dirty="0" smtClean="0"/>
              <a:t>Relevamiento de bocas de Red</a:t>
            </a:r>
          </a:p>
          <a:p>
            <a:r>
              <a:rPr lang="es-AR" dirty="0" smtClean="0"/>
              <a:t>Cableado de interconexión entre Racks</a:t>
            </a:r>
          </a:p>
          <a:p>
            <a:r>
              <a:rPr lang="es-AR" dirty="0" smtClean="0"/>
              <a:t>Creación de Servidores de Archivos Compartidos</a:t>
            </a:r>
            <a:endParaRPr lang="es-AR" dirty="0"/>
          </a:p>
        </p:txBody>
      </p:sp>
      <p:sp>
        <p:nvSpPr>
          <p:cNvPr id="4" name="Título 1"/>
          <p:cNvSpPr>
            <a:spLocks noGrp="1"/>
          </p:cNvSpPr>
          <p:nvPr>
            <p:ph type="title"/>
          </p:nvPr>
        </p:nvSpPr>
        <p:spPr>
          <a:xfrm>
            <a:off x="1522413" y="620688"/>
            <a:ext cx="4896544" cy="1019200"/>
          </a:xfrm>
        </p:spPr>
        <p:txBody>
          <a:bodyPr rtlCol="0"/>
          <a:lstStyle/>
          <a:p>
            <a:pPr rtl="0"/>
            <a:r>
              <a:rPr lang="en-US" dirty="0" err="1" smtClean="0"/>
              <a:t>Actividades</a:t>
            </a:r>
            <a:r>
              <a:rPr lang="en-US" dirty="0" smtClean="0"/>
              <a:t> </a:t>
            </a:r>
            <a:r>
              <a:rPr lang="en-US" dirty="0" err="1" smtClean="0"/>
              <a:t>realizadas</a:t>
            </a:r>
            <a:endParaRPr lang="en-US" dirty="0"/>
          </a:p>
        </p:txBody>
      </p:sp>
    </p:spTree>
    <p:extLst>
      <p:ext uri="{BB962C8B-B14F-4D97-AF65-F5344CB8AC3E}">
        <p14:creationId xmlns:p14="http://schemas.microsoft.com/office/powerpoint/2010/main" val="32621875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188640"/>
            <a:ext cx="4419599" cy="1944216"/>
          </a:xfrm>
        </p:spPr>
        <p:txBody>
          <a:bodyPr/>
          <a:lstStyle/>
          <a:p>
            <a:r>
              <a:rPr lang="es-AR" b="1" spc="300" dirty="0" smtClean="0"/>
              <a:t>Servicio Técnico</a:t>
            </a:r>
          </a:p>
          <a:p>
            <a:pPr>
              <a:spcBef>
                <a:spcPts val="600"/>
              </a:spcBef>
            </a:pPr>
            <a:r>
              <a:rPr lang="es-AR" sz="1500" dirty="0" smtClean="0">
                <a:solidFill>
                  <a:schemeClr val="bg1">
                    <a:lumMod val="50000"/>
                    <a:lumOff val="50000"/>
                  </a:schemeClr>
                </a:solidFill>
              </a:rPr>
              <a:t>Comandos</a:t>
            </a:r>
          </a:p>
          <a:p>
            <a:pPr>
              <a:spcBef>
                <a:spcPts val="600"/>
              </a:spcBef>
            </a:pPr>
            <a:r>
              <a:rPr lang="es-AR" sz="1500" dirty="0" smtClean="0">
                <a:solidFill>
                  <a:schemeClr val="bg1">
                    <a:lumMod val="50000"/>
                    <a:lumOff val="50000"/>
                  </a:schemeClr>
                </a:solidFill>
              </a:rPr>
              <a:t>Software</a:t>
            </a:r>
          </a:p>
          <a:p>
            <a:pPr>
              <a:spcBef>
                <a:spcPts val="600"/>
              </a:spcBef>
            </a:pPr>
            <a:r>
              <a:rPr lang="es-AR" sz="1500" dirty="0" smtClean="0">
                <a:solidFill>
                  <a:schemeClr val="bg1">
                    <a:lumMod val="50000"/>
                    <a:lumOff val="50000"/>
                  </a:schemeClr>
                </a:solidFill>
              </a:rPr>
              <a:t>Relevamiento de bocas de Red</a:t>
            </a:r>
          </a:p>
          <a:p>
            <a:pPr>
              <a:spcBef>
                <a:spcPts val="600"/>
              </a:spcBef>
            </a:pPr>
            <a:r>
              <a:rPr lang="es-AR" sz="1500" dirty="0" smtClean="0">
                <a:solidFill>
                  <a:schemeClr val="bg1">
                    <a:lumMod val="50000"/>
                    <a:lumOff val="50000"/>
                  </a:schemeClr>
                </a:solidFill>
              </a:rPr>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graphicFrame>
        <p:nvGraphicFramePr>
          <p:cNvPr id="11" name="Marcador de contenido 10"/>
          <p:cNvGraphicFramePr>
            <a:graphicFrameLocks noGrp="1"/>
          </p:cNvGraphicFramePr>
          <p:nvPr>
            <p:ph sz="half" idx="2"/>
            <p:extLst>
              <p:ext uri="{D42A27DB-BD31-4B8C-83A1-F6EECF244321}">
                <p14:modId xmlns:p14="http://schemas.microsoft.com/office/powerpoint/2010/main" val="105929548"/>
              </p:ext>
            </p:extLst>
          </p:nvPr>
        </p:nvGraphicFramePr>
        <p:xfrm>
          <a:off x="6166420" y="1268760"/>
          <a:ext cx="44196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260648"/>
            <a:ext cx="4419599" cy="1944216"/>
          </a:xfrm>
        </p:spPr>
        <p:txBody>
          <a:bodyPr>
            <a:normAutofit lnSpcReduction="100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b="1" spc="300" dirty="0"/>
              <a:t>Comandos</a:t>
            </a:r>
          </a:p>
          <a:p>
            <a:pPr>
              <a:spcBef>
                <a:spcPts val="600"/>
              </a:spcBef>
            </a:pPr>
            <a:r>
              <a:rPr lang="es-AR" sz="1500" dirty="0" smtClean="0">
                <a:solidFill>
                  <a:schemeClr val="bg1">
                    <a:lumMod val="50000"/>
                    <a:lumOff val="50000"/>
                  </a:schemeClr>
                </a:solidFill>
              </a:rPr>
              <a:t>Software</a:t>
            </a:r>
          </a:p>
          <a:p>
            <a:pPr>
              <a:spcBef>
                <a:spcPts val="600"/>
              </a:spcBef>
            </a:pPr>
            <a:r>
              <a:rPr lang="es-AR" sz="1500" dirty="0" smtClean="0">
                <a:solidFill>
                  <a:schemeClr val="bg1">
                    <a:lumMod val="50000"/>
                    <a:lumOff val="50000"/>
                  </a:schemeClr>
                </a:solidFill>
              </a:rPr>
              <a:t>Relevamiento de bocas de Red</a:t>
            </a:r>
          </a:p>
          <a:p>
            <a:pPr>
              <a:spcBef>
                <a:spcPts val="600"/>
              </a:spcBef>
            </a:pPr>
            <a:r>
              <a:rPr lang="es-AR" sz="1500" dirty="0" smtClean="0">
                <a:solidFill>
                  <a:schemeClr val="bg1">
                    <a:lumMod val="50000"/>
                    <a:lumOff val="50000"/>
                  </a:schemeClr>
                </a:solidFill>
              </a:rPr>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graphicFrame>
        <p:nvGraphicFramePr>
          <p:cNvPr id="4" name="Marcador de contenido 3"/>
          <p:cNvGraphicFramePr>
            <a:graphicFrameLocks noGrp="1"/>
          </p:cNvGraphicFramePr>
          <p:nvPr>
            <p:ph sz="half" idx="2"/>
            <p:extLst>
              <p:ext uri="{D42A27DB-BD31-4B8C-83A1-F6EECF244321}">
                <p14:modId xmlns:p14="http://schemas.microsoft.com/office/powerpoint/2010/main" val="2707214446"/>
              </p:ext>
            </p:extLst>
          </p:nvPr>
        </p:nvGraphicFramePr>
        <p:xfrm>
          <a:off x="909836" y="2420888"/>
          <a:ext cx="10225136" cy="3670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733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9" y="260648"/>
            <a:ext cx="4419599" cy="1944216"/>
          </a:xfrm>
        </p:spPr>
        <p:txBody>
          <a:bodyPr>
            <a:normAutofit lnSpcReduction="100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b="1" spc="300" dirty="0"/>
              <a:t>Software</a:t>
            </a:r>
          </a:p>
          <a:p>
            <a:pPr>
              <a:spcBef>
                <a:spcPts val="600"/>
              </a:spcBef>
            </a:pPr>
            <a:r>
              <a:rPr lang="es-AR" sz="1500" dirty="0" smtClean="0">
                <a:solidFill>
                  <a:schemeClr val="bg1">
                    <a:lumMod val="50000"/>
                    <a:lumOff val="50000"/>
                  </a:schemeClr>
                </a:solidFill>
              </a:rPr>
              <a:t>Relevamiento de bocas de Red</a:t>
            </a:r>
          </a:p>
          <a:p>
            <a:pPr>
              <a:spcBef>
                <a:spcPts val="600"/>
              </a:spcBef>
            </a:pPr>
            <a:r>
              <a:rPr lang="es-AR" sz="1500" dirty="0" smtClean="0">
                <a:solidFill>
                  <a:schemeClr val="bg1">
                    <a:lumMod val="50000"/>
                    <a:lumOff val="50000"/>
                  </a:schemeClr>
                </a:solidFill>
              </a:rPr>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graphicFrame>
        <p:nvGraphicFramePr>
          <p:cNvPr id="5" name="Marcador de contenido 4"/>
          <p:cNvGraphicFramePr>
            <a:graphicFrameLocks noGrp="1"/>
          </p:cNvGraphicFramePr>
          <p:nvPr>
            <p:ph sz="half" idx="2"/>
            <p:extLst>
              <p:ext uri="{D42A27DB-BD31-4B8C-83A1-F6EECF244321}">
                <p14:modId xmlns:p14="http://schemas.microsoft.com/office/powerpoint/2010/main" val="872025050"/>
              </p:ext>
            </p:extLst>
          </p:nvPr>
        </p:nvGraphicFramePr>
        <p:xfrm>
          <a:off x="477789" y="3140968"/>
          <a:ext cx="11233247" cy="3527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61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7" y="260648"/>
            <a:ext cx="5328592"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b="1" spc="300" dirty="0"/>
              <a:t>Relevamiento de bocas de Red</a:t>
            </a:r>
          </a:p>
          <a:p>
            <a:pPr>
              <a:spcBef>
                <a:spcPts val="600"/>
              </a:spcBef>
            </a:pPr>
            <a:r>
              <a:rPr lang="es-AR" sz="1500" dirty="0" smtClean="0">
                <a:solidFill>
                  <a:schemeClr val="bg1">
                    <a:lumMod val="50000"/>
                    <a:lumOff val="50000"/>
                  </a:schemeClr>
                </a:solidFill>
              </a:rPr>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pic>
        <p:nvPicPr>
          <p:cNvPr id="7" name="Marcador de conteni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50396" y="651262"/>
            <a:ext cx="5821846" cy="5154002"/>
          </a:xfrm>
        </p:spPr>
      </p:pic>
      <p:pic>
        <p:nvPicPr>
          <p:cNvPr id="8" name="Imagen 7"/>
          <p:cNvPicPr/>
          <p:nvPr/>
        </p:nvPicPr>
        <p:blipFill rotWithShape="1">
          <a:blip r:embed="rId3" cstate="print">
            <a:extLst>
              <a:ext uri="{28A0092B-C50C-407E-A947-70E740481C1C}">
                <a14:useLocalDpi xmlns:a14="http://schemas.microsoft.com/office/drawing/2010/main" val="0"/>
              </a:ext>
            </a:extLst>
          </a:blip>
          <a:srcRect t="15158" r="17896" b="20422"/>
          <a:stretch/>
        </p:blipFill>
        <p:spPr bwMode="auto">
          <a:xfrm>
            <a:off x="932212" y="2677237"/>
            <a:ext cx="4419743" cy="3096345"/>
          </a:xfrm>
          <a:prstGeom prst="rect">
            <a:avLst/>
          </a:prstGeom>
          <a:noFill/>
          <a:ln>
            <a:solidFill>
              <a:schemeClr val="tx1"/>
            </a:solidFill>
          </a:ln>
        </p:spPr>
      </p:pic>
    </p:spTree>
    <p:extLst>
      <p:ext uri="{BB962C8B-B14F-4D97-AF65-F5344CB8AC3E}">
        <p14:creationId xmlns:p14="http://schemas.microsoft.com/office/powerpoint/2010/main" val="332354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posición de contenido 13"/>
          <p:cNvSpPr>
            <a:spLocks noGrp="1"/>
          </p:cNvSpPr>
          <p:nvPr>
            <p:ph idx="1"/>
          </p:nvPr>
        </p:nvSpPr>
        <p:spPr>
          <a:xfrm>
            <a:off x="1337080" y="3429000"/>
            <a:ext cx="9505056" cy="3408946"/>
          </a:xfrm>
        </p:spPr>
        <p:txBody>
          <a:bodyPr rtlCol="0"/>
          <a:lstStyle/>
          <a:p>
            <a:pPr algn="just"/>
            <a:r>
              <a:rPr lang="es-ES" dirty="0" smtClean="0"/>
              <a:t>El </a:t>
            </a:r>
            <a:r>
              <a:rPr lang="es-ES" dirty="0"/>
              <a:t>C</a:t>
            </a:r>
            <a:r>
              <a:rPr lang="es-ES" dirty="0" smtClean="0"/>
              <a:t>anal </a:t>
            </a:r>
            <a:r>
              <a:rPr lang="es-ES" dirty="0"/>
              <a:t>entrega una propuesta cultural, información de conocimiento científico y análisis de la realidad local. Se produce en un ambiente con alto contenido provincial y nacional. Es transmitido en </a:t>
            </a:r>
            <a:r>
              <a:rPr lang="es-ES" dirty="0" smtClean="0"/>
              <a:t>a través del canal 30 de la TDA a la provincia, país </a:t>
            </a:r>
            <a:r>
              <a:rPr lang="es-ES" dirty="0"/>
              <a:t>y </a:t>
            </a:r>
            <a:r>
              <a:rPr lang="es-ES" dirty="0" smtClean="0"/>
              <a:t>al mundo </a:t>
            </a:r>
            <a:r>
              <a:rPr lang="es-ES" dirty="0"/>
              <a:t>mediante </a:t>
            </a:r>
            <a:r>
              <a:rPr lang="es-ES" dirty="0" err="1"/>
              <a:t>Streaming</a:t>
            </a:r>
            <a:r>
              <a:rPr lang="es-ES" dirty="0"/>
              <a:t> en su página Web</a:t>
            </a:r>
            <a:r>
              <a:rPr lang="es-ES" dirty="0" smtClean="0"/>
              <a:t>.</a:t>
            </a:r>
            <a:endParaRPr lang="es-AR"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837" y="548680"/>
            <a:ext cx="3501541" cy="1368152"/>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260648"/>
            <a:ext cx="6624736"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b="1" spc="300" dirty="0"/>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pic>
        <p:nvPicPr>
          <p:cNvPr id="4" name="Marcador de contenido 3"/>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r="38751" b="29687"/>
          <a:stretch/>
        </p:blipFill>
        <p:spPr>
          <a:xfrm rot="5400000">
            <a:off x="2304417" y="2807357"/>
            <a:ext cx="3763566" cy="3240360"/>
          </a:xfr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14301" t="37400" r="29001" b="-400"/>
          <a:stretch/>
        </p:blipFill>
        <p:spPr>
          <a:xfrm rot="5400000">
            <a:off x="6790490" y="1820821"/>
            <a:ext cx="4896544" cy="4080453"/>
          </a:xfrm>
          <a:prstGeom prst="rect">
            <a:avLst/>
          </a:prstGeom>
        </p:spPr>
      </p:pic>
    </p:spTree>
    <p:extLst>
      <p:ext uri="{BB962C8B-B14F-4D97-AF65-F5344CB8AC3E}">
        <p14:creationId xmlns:p14="http://schemas.microsoft.com/office/powerpoint/2010/main" val="205192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92249" y="260648"/>
            <a:ext cx="6624736"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b="1" spc="300" dirty="0"/>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pic>
        <p:nvPicPr>
          <p:cNvPr id="8" name="Marcador de contenido 7"/>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3688" t="26537" r="9313" b="41963"/>
          <a:stretch/>
        </p:blipFill>
        <p:spPr>
          <a:xfrm>
            <a:off x="492249" y="3843139"/>
            <a:ext cx="4620513" cy="2520280"/>
          </a:xfrm>
          <a:ln w="19050">
            <a:solidFill>
              <a:schemeClr val="accent1"/>
            </a:solidFill>
          </a:ln>
        </p:spPr>
      </p:pic>
      <p:pic>
        <p:nvPicPr>
          <p:cNvPr id="9" name="Imagen 8" descr="C:\Users\Lucas\AppData\Local\Microsoft\Windows\INetCache\Content.Word\IMG_7638.jpg"/>
          <p:cNvPicPr/>
          <p:nvPr/>
        </p:nvPicPr>
        <p:blipFill rotWithShape="1">
          <a:blip r:embed="rId3" cstate="print">
            <a:extLst>
              <a:ext uri="{28A0092B-C50C-407E-A947-70E740481C1C}">
                <a14:useLocalDpi xmlns:a14="http://schemas.microsoft.com/office/drawing/2010/main" val="0"/>
              </a:ext>
            </a:extLst>
          </a:blip>
          <a:srcRect l="23069" t="18332" r="28221" b="1942"/>
          <a:stretch/>
        </p:blipFill>
        <p:spPr bwMode="auto">
          <a:xfrm>
            <a:off x="8038629" y="260648"/>
            <a:ext cx="3751288" cy="3600400"/>
          </a:xfrm>
          <a:prstGeom prst="rect">
            <a:avLst/>
          </a:prstGeom>
          <a:noFill/>
          <a:ln w="19050"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10" name="Imagen 9" descr="C:\Users\Lucas\AppData\Local\Microsoft\Windows\INetCache\Content.Word\IMG_7635.jpg"/>
          <p:cNvPicPr/>
          <p:nvPr/>
        </p:nvPicPr>
        <p:blipFill rotWithShape="1">
          <a:blip r:embed="rId4" cstate="print">
            <a:extLst>
              <a:ext uri="{28A0092B-C50C-407E-A947-70E740481C1C}">
                <a14:useLocalDpi xmlns:a14="http://schemas.microsoft.com/office/drawing/2010/main" val="0"/>
              </a:ext>
            </a:extLst>
          </a:blip>
          <a:srcRect l="32198" r="34798"/>
          <a:stretch/>
        </p:blipFill>
        <p:spPr bwMode="auto">
          <a:xfrm rot="5400000">
            <a:off x="9494727" y="3494966"/>
            <a:ext cx="1379220" cy="3132455"/>
          </a:xfrm>
          <a:prstGeom prst="rect">
            <a:avLst/>
          </a:prstGeom>
          <a:noFill/>
          <a:ln w="19050">
            <a:solidFill>
              <a:schemeClr val="accent1"/>
            </a:solidFill>
          </a:ln>
          <a:extLst>
            <a:ext uri="{53640926-AAD7-44D8-BBD7-CCE9431645EC}">
              <a14:shadowObscured xmlns:a14="http://schemas.microsoft.com/office/drawing/2010/main"/>
            </a:ext>
          </a:extLst>
        </p:spPr>
      </p:pic>
      <p:pic>
        <p:nvPicPr>
          <p:cNvPr id="11" name="Imagen 10" descr="C:\Users\Lucas\AppData\Local\Microsoft\Windows\INetCache\Content.Word\IMG_7634.jpg"/>
          <p:cNvPicPr/>
          <p:nvPr/>
        </p:nvPicPr>
        <p:blipFill rotWithShape="1">
          <a:blip r:embed="rId5" cstate="print">
            <a:extLst>
              <a:ext uri="{28A0092B-C50C-407E-A947-70E740481C1C}">
                <a14:useLocalDpi xmlns:a14="http://schemas.microsoft.com/office/drawing/2010/main" val="0"/>
              </a:ext>
            </a:extLst>
          </a:blip>
          <a:srcRect l="19015" t="27118" r="14472" b="8895"/>
          <a:stretch/>
        </p:blipFill>
        <p:spPr bwMode="auto">
          <a:xfrm rot="10800000">
            <a:off x="6094412" y="4221088"/>
            <a:ext cx="2329815" cy="1680210"/>
          </a:xfrm>
          <a:prstGeom prst="rect">
            <a:avLst/>
          </a:prstGeom>
          <a:noFill/>
          <a:ln w="19050">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336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05780" y="111229"/>
            <a:ext cx="11331524" cy="6642138"/>
          </a:xfrm>
          <a:ln>
            <a:solidFill>
              <a:schemeClr val="accent1"/>
            </a:solidFill>
          </a:ln>
        </p:spPr>
      </p:pic>
    </p:spTree>
    <p:extLst>
      <p:ext uri="{BB962C8B-B14F-4D97-AF65-F5344CB8AC3E}">
        <p14:creationId xmlns:p14="http://schemas.microsoft.com/office/powerpoint/2010/main" val="285750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260648"/>
            <a:ext cx="7992888"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sz="1500" dirty="0">
                <a:solidFill>
                  <a:schemeClr val="bg1">
                    <a:lumMod val="50000"/>
                    <a:lumOff val="50000"/>
                  </a:schemeClr>
                </a:solidFill>
              </a:rPr>
              <a:t>Cableado de interconexión entre Racks</a:t>
            </a:r>
          </a:p>
          <a:p>
            <a:pPr>
              <a:spcBef>
                <a:spcPts val="600"/>
              </a:spcBef>
            </a:pPr>
            <a:r>
              <a:rPr lang="es-AR" b="1" spc="300" dirty="0"/>
              <a:t>Creación de Servidores de </a:t>
            </a:r>
            <a:r>
              <a:rPr lang="es-AR" b="1" spc="300" dirty="0" smtClean="0"/>
              <a:t>archivos compartidos</a:t>
            </a:r>
            <a:endParaRPr lang="es-AR" b="1" spc="300" dirty="0"/>
          </a:p>
        </p:txBody>
      </p:sp>
      <p:pic>
        <p:nvPicPr>
          <p:cNvPr id="4" name="Marcador de contenido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5400000">
            <a:off x="477738" y="2719214"/>
            <a:ext cx="4114800" cy="3086100"/>
          </a:xfrm>
          <a:ln w="19050">
            <a:solidFill>
              <a:schemeClr val="accent1"/>
            </a:solidFill>
          </a:ln>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10800" t="14301" r="19201" b="24801"/>
          <a:stretch/>
        </p:blipFill>
        <p:spPr>
          <a:xfrm>
            <a:off x="7678588" y="2204864"/>
            <a:ext cx="3547241" cy="4114800"/>
          </a:xfrm>
          <a:prstGeom prst="rect">
            <a:avLst/>
          </a:prstGeom>
          <a:ln w="19050">
            <a:solidFill>
              <a:schemeClr val="accent1"/>
            </a:solidFill>
          </a:ln>
        </p:spPr>
      </p:pic>
    </p:spTree>
    <p:extLst>
      <p:ext uri="{BB962C8B-B14F-4D97-AF65-F5344CB8AC3E}">
        <p14:creationId xmlns:p14="http://schemas.microsoft.com/office/powerpoint/2010/main" val="400165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260648"/>
            <a:ext cx="7992888"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sz="1500" dirty="0">
                <a:solidFill>
                  <a:schemeClr val="bg1">
                    <a:lumMod val="50000"/>
                    <a:lumOff val="50000"/>
                  </a:schemeClr>
                </a:solidFill>
              </a:rPr>
              <a:t>Cableado de interconexión entre Racks</a:t>
            </a:r>
          </a:p>
          <a:p>
            <a:pPr>
              <a:spcBef>
                <a:spcPts val="600"/>
              </a:spcBef>
            </a:pPr>
            <a:r>
              <a:rPr lang="es-AR" b="1" spc="300" dirty="0"/>
              <a:t>Creación de Servidores de </a:t>
            </a:r>
            <a:r>
              <a:rPr lang="es-AR" b="1" spc="300" dirty="0" smtClean="0"/>
              <a:t>archivos compartidos</a:t>
            </a:r>
            <a:endParaRPr lang="es-AR" b="1" spc="300" dirty="0"/>
          </a:p>
        </p:txBody>
      </p:sp>
      <p:sp>
        <p:nvSpPr>
          <p:cNvPr id="8" name="Marcador de contenido 2"/>
          <p:cNvSpPr>
            <a:spLocks noGrp="1"/>
          </p:cNvSpPr>
          <p:nvPr>
            <p:ph sz="half" idx="1"/>
          </p:nvPr>
        </p:nvSpPr>
        <p:spPr>
          <a:xfrm>
            <a:off x="3574132" y="2492896"/>
            <a:ext cx="3024336" cy="360040"/>
          </a:xfrm>
          <a:solidFill>
            <a:schemeClr val="bg1">
              <a:lumMod val="95000"/>
              <a:lumOff val="5000"/>
            </a:schemeClr>
          </a:solidFill>
          <a:ln>
            <a:solidFill>
              <a:schemeClr val="tx1"/>
            </a:solidFill>
          </a:ln>
        </p:spPr>
        <p:txBody>
          <a:bodyPr>
            <a:normAutofit lnSpcReduction="10000"/>
          </a:bodyPr>
          <a:lstStyle/>
          <a:p>
            <a:pPr marL="0" indent="0">
              <a:buNone/>
            </a:pPr>
            <a:r>
              <a:rPr lang="es-ES" sz="2000" dirty="0">
                <a:latin typeface="Consolas" panose="020B0609020204030204" pitchFamily="49" charset="0"/>
              </a:rPr>
              <a:t>/</a:t>
            </a:r>
            <a:r>
              <a:rPr lang="es-ES" sz="2000" dirty="0" err="1" smtClean="0">
                <a:latin typeface="Consolas" panose="020B0609020204030204" pitchFamily="49" charset="0"/>
              </a:rPr>
              <a:t>etc</a:t>
            </a:r>
            <a:r>
              <a:rPr lang="es-ES" sz="2000" dirty="0" smtClean="0">
                <a:latin typeface="Consolas" panose="020B0609020204030204" pitchFamily="49" charset="0"/>
              </a:rPr>
              <a:t>/</a:t>
            </a:r>
            <a:r>
              <a:rPr lang="es-ES" sz="2000" dirty="0" err="1" smtClean="0">
                <a:latin typeface="Consolas" panose="020B0609020204030204" pitchFamily="49" charset="0"/>
              </a:rPr>
              <a:t>ssh</a:t>
            </a:r>
            <a:r>
              <a:rPr lang="es-ES" sz="2000" dirty="0" smtClean="0">
                <a:latin typeface="Consolas" panose="020B0609020204030204" pitchFamily="49" charset="0"/>
              </a:rPr>
              <a:t>/</a:t>
            </a:r>
            <a:r>
              <a:rPr lang="es-ES" sz="2000" dirty="0" err="1" smtClean="0">
                <a:latin typeface="Consolas" panose="020B0609020204030204" pitchFamily="49" charset="0"/>
              </a:rPr>
              <a:t>sshd_config</a:t>
            </a:r>
            <a:endParaRPr lang="es-ES" sz="2000" dirty="0" smtClean="0">
              <a:latin typeface="Consolas" panose="020B0609020204030204" pitchFamily="49" charset="0"/>
            </a:endParaRPr>
          </a:p>
        </p:txBody>
      </p:sp>
      <p:sp>
        <p:nvSpPr>
          <p:cNvPr id="9" name="Marcador de contenido 2"/>
          <p:cNvSpPr>
            <a:spLocks noGrp="1"/>
          </p:cNvSpPr>
          <p:nvPr>
            <p:ph sz="half" idx="1"/>
          </p:nvPr>
        </p:nvSpPr>
        <p:spPr>
          <a:xfrm>
            <a:off x="3574132" y="2960948"/>
            <a:ext cx="1368152" cy="360040"/>
          </a:xfrm>
          <a:solidFill>
            <a:schemeClr val="bg1">
              <a:lumMod val="95000"/>
              <a:lumOff val="5000"/>
            </a:schemeClr>
          </a:solidFill>
          <a:ln>
            <a:solidFill>
              <a:schemeClr val="tx1"/>
            </a:solidFill>
          </a:ln>
        </p:spPr>
        <p:txBody>
          <a:bodyPr>
            <a:noAutofit/>
          </a:bodyPr>
          <a:lstStyle/>
          <a:p>
            <a:pPr marL="0" indent="0">
              <a:buNone/>
            </a:pPr>
            <a:r>
              <a:rPr lang="es-ES" sz="2000" dirty="0" err="1">
                <a:latin typeface="Consolas" panose="020B0609020204030204" pitchFamily="49" charset="0"/>
              </a:rPr>
              <a:t>fdisk</a:t>
            </a:r>
            <a:r>
              <a:rPr lang="es-ES" sz="2000" dirty="0">
                <a:latin typeface="Consolas" panose="020B0609020204030204" pitchFamily="49" charset="0"/>
              </a:rPr>
              <a:t> -l</a:t>
            </a:r>
            <a:endParaRPr lang="es-ES" sz="2000" dirty="0" smtClean="0">
              <a:latin typeface="Consolas" panose="020B0609020204030204" pitchFamily="49" charset="0"/>
            </a:endParaRPr>
          </a:p>
        </p:txBody>
      </p:sp>
      <p:sp>
        <p:nvSpPr>
          <p:cNvPr id="10" name="Marcador de contenido 2"/>
          <p:cNvSpPr>
            <a:spLocks noGrp="1"/>
          </p:cNvSpPr>
          <p:nvPr>
            <p:ph sz="half" idx="1"/>
          </p:nvPr>
        </p:nvSpPr>
        <p:spPr>
          <a:xfrm>
            <a:off x="3575750" y="3429000"/>
            <a:ext cx="6191070" cy="360040"/>
          </a:xfrm>
          <a:solidFill>
            <a:schemeClr val="bg1">
              <a:lumMod val="95000"/>
              <a:lumOff val="5000"/>
            </a:schemeClr>
          </a:solidFill>
          <a:ln>
            <a:solidFill>
              <a:schemeClr val="tx1"/>
            </a:solidFill>
          </a:ln>
        </p:spPr>
        <p:txBody>
          <a:bodyPr>
            <a:noAutofit/>
          </a:bodyPr>
          <a:lstStyle/>
          <a:p>
            <a:pPr marL="0" indent="0">
              <a:buNone/>
            </a:pPr>
            <a:r>
              <a:rPr lang="es-ES" sz="2000" dirty="0" err="1" smtClean="0">
                <a:latin typeface="Consolas" panose="020B0609020204030204" pitchFamily="49" charset="0"/>
              </a:rPr>
              <a:t>mount</a:t>
            </a:r>
            <a:r>
              <a:rPr lang="es-ES" sz="2000" dirty="0" smtClean="0">
                <a:latin typeface="Consolas" panose="020B0609020204030204" pitchFamily="49" charset="0"/>
              </a:rPr>
              <a:t> </a:t>
            </a:r>
            <a:r>
              <a:rPr lang="es-ES" sz="2000" dirty="0">
                <a:latin typeface="Consolas" panose="020B0609020204030204" pitchFamily="49" charset="0"/>
              </a:rPr>
              <a:t>/</a:t>
            </a:r>
            <a:r>
              <a:rPr lang="es-ES" sz="2000" dirty="0" err="1">
                <a:latin typeface="Consolas" panose="020B0609020204030204" pitchFamily="49" charset="0"/>
              </a:rPr>
              <a:t>dev</a:t>
            </a:r>
            <a:r>
              <a:rPr lang="es-ES" sz="2000" dirty="0">
                <a:latin typeface="Consolas" panose="020B0609020204030204" pitchFamily="49" charset="0"/>
              </a:rPr>
              <a:t>/sda1 /</a:t>
            </a:r>
            <a:r>
              <a:rPr lang="es-ES" sz="2000" dirty="0" err="1" smtClean="0">
                <a:latin typeface="Consolas" panose="020B0609020204030204" pitchFamily="49" charset="0"/>
              </a:rPr>
              <a:t>srv</a:t>
            </a:r>
            <a:r>
              <a:rPr lang="es-ES" sz="2000" dirty="0" smtClean="0">
                <a:latin typeface="Consolas" panose="020B0609020204030204" pitchFamily="49" charset="0"/>
              </a:rPr>
              <a:t>/archivo/archivo-1 … 6</a:t>
            </a:r>
          </a:p>
        </p:txBody>
      </p:sp>
      <p:sp>
        <p:nvSpPr>
          <p:cNvPr id="11" name="Marcador de contenido 2"/>
          <p:cNvSpPr>
            <a:spLocks noGrp="1"/>
          </p:cNvSpPr>
          <p:nvPr>
            <p:ph sz="half" idx="1"/>
          </p:nvPr>
        </p:nvSpPr>
        <p:spPr>
          <a:xfrm>
            <a:off x="3574132" y="3897052"/>
            <a:ext cx="5256584" cy="360040"/>
          </a:xfrm>
          <a:solidFill>
            <a:schemeClr val="bg1">
              <a:lumMod val="95000"/>
              <a:lumOff val="5000"/>
            </a:schemeClr>
          </a:solidFill>
          <a:ln>
            <a:solidFill>
              <a:schemeClr val="tx1"/>
            </a:solidFill>
          </a:ln>
        </p:spPr>
        <p:txBody>
          <a:bodyPr>
            <a:normAutofit lnSpcReduction="10000"/>
          </a:bodyPr>
          <a:lstStyle/>
          <a:p>
            <a:pPr marL="0" indent="0">
              <a:buNone/>
            </a:pPr>
            <a:r>
              <a:rPr lang="en-US" sz="2000" dirty="0" err="1" smtClean="0">
                <a:latin typeface="Consolas" panose="020B0609020204030204" pitchFamily="49" charset="0"/>
              </a:rPr>
              <a:t>useradd</a:t>
            </a:r>
            <a:r>
              <a:rPr lang="en-US" sz="2000" dirty="0" smtClean="0">
                <a:latin typeface="Consolas" panose="020B0609020204030204" pitchFamily="49" charset="0"/>
              </a:rPr>
              <a:t> </a:t>
            </a:r>
            <a:r>
              <a:rPr lang="en-US" sz="2000" dirty="0">
                <a:latin typeface="Consolas" panose="020B0609020204030204" pitchFamily="49" charset="0"/>
              </a:rPr>
              <a:t>-d /home/</a:t>
            </a:r>
            <a:r>
              <a:rPr lang="en-US" sz="2000" dirty="0" err="1">
                <a:latin typeface="Consolas" panose="020B0609020204030204" pitchFamily="49" charset="0"/>
              </a:rPr>
              <a:t>mrusso</a:t>
            </a:r>
            <a:r>
              <a:rPr lang="en-US" sz="2000" dirty="0">
                <a:latin typeface="Consolas" panose="020B0609020204030204" pitchFamily="49" charset="0"/>
              </a:rPr>
              <a:t> -s /bin/bash </a:t>
            </a:r>
            <a:endParaRPr lang="es-ES" sz="2000" dirty="0" smtClean="0">
              <a:latin typeface="Consolas" panose="020B0609020204030204" pitchFamily="49" charset="0"/>
            </a:endParaRPr>
          </a:p>
        </p:txBody>
      </p:sp>
      <p:sp>
        <p:nvSpPr>
          <p:cNvPr id="12" name="Marcador de contenido 2"/>
          <p:cNvSpPr>
            <a:spLocks noGrp="1"/>
          </p:cNvSpPr>
          <p:nvPr>
            <p:ph sz="half" idx="1"/>
          </p:nvPr>
        </p:nvSpPr>
        <p:spPr>
          <a:xfrm>
            <a:off x="3574132" y="4365104"/>
            <a:ext cx="2880320" cy="360040"/>
          </a:xfrm>
          <a:solidFill>
            <a:schemeClr val="bg1">
              <a:lumMod val="95000"/>
              <a:lumOff val="5000"/>
            </a:schemeClr>
          </a:solidFill>
          <a:ln>
            <a:solidFill>
              <a:schemeClr val="tx1"/>
            </a:solidFill>
          </a:ln>
        </p:spPr>
        <p:txBody>
          <a:bodyPr>
            <a:normAutofit lnSpcReduction="10000"/>
          </a:bodyPr>
          <a:lstStyle/>
          <a:p>
            <a:pPr marL="0" indent="0">
              <a:buNone/>
            </a:pPr>
            <a:r>
              <a:rPr lang="es-ES" sz="2000" dirty="0" err="1">
                <a:latin typeface="Consolas" panose="020B0609020204030204" pitchFamily="49" charset="0"/>
              </a:rPr>
              <a:t>smbpasswd</a:t>
            </a:r>
            <a:r>
              <a:rPr lang="es-ES" sz="2000" dirty="0">
                <a:latin typeface="Consolas" panose="020B0609020204030204" pitchFamily="49" charset="0"/>
              </a:rPr>
              <a:t> -a </a:t>
            </a:r>
            <a:r>
              <a:rPr lang="es-ES" sz="2000" dirty="0" err="1">
                <a:latin typeface="Consolas" panose="020B0609020204030204" pitchFamily="49" charset="0"/>
              </a:rPr>
              <a:t>mrusso</a:t>
            </a:r>
            <a:endParaRPr lang="es-ES" sz="2000" dirty="0" smtClean="0">
              <a:latin typeface="Consolas" panose="020B0609020204030204" pitchFamily="49" charset="0"/>
            </a:endParaRPr>
          </a:p>
        </p:txBody>
      </p:sp>
      <p:sp>
        <p:nvSpPr>
          <p:cNvPr id="13" name="Marcador de contenido 2"/>
          <p:cNvSpPr>
            <a:spLocks noGrp="1"/>
          </p:cNvSpPr>
          <p:nvPr>
            <p:ph sz="half" idx="1"/>
          </p:nvPr>
        </p:nvSpPr>
        <p:spPr>
          <a:xfrm>
            <a:off x="3574132" y="4833156"/>
            <a:ext cx="2880320" cy="360040"/>
          </a:xfrm>
          <a:solidFill>
            <a:schemeClr val="bg1">
              <a:lumMod val="95000"/>
              <a:lumOff val="5000"/>
            </a:schemeClr>
          </a:solidFill>
          <a:ln>
            <a:solidFill>
              <a:schemeClr val="tx1"/>
            </a:solidFill>
          </a:ln>
        </p:spPr>
        <p:txBody>
          <a:bodyPr>
            <a:normAutofit lnSpcReduction="10000"/>
          </a:bodyPr>
          <a:lstStyle/>
          <a:p>
            <a:pPr marL="0" indent="0">
              <a:buNone/>
            </a:pPr>
            <a:r>
              <a:rPr lang="es-ES" sz="2000" dirty="0">
                <a:latin typeface="Consolas" panose="020B0609020204030204" pitchFamily="49" charset="0"/>
              </a:rPr>
              <a:t>/</a:t>
            </a:r>
            <a:r>
              <a:rPr lang="es-ES" sz="2000" dirty="0" err="1">
                <a:latin typeface="Consolas" panose="020B0609020204030204" pitchFamily="49" charset="0"/>
              </a:rPr>
              <a:t>etc</a:t>
            </a:r>
            <a:r>
              <a:rPr lang="es-ES" sz="2000" dirty="0">
                <a:latin typeface="Consolas" panose="020B0609020204030204" pitchFamily="49" charset="0"/>
              </a:rPr>
              <a:t>/samba/</a:t>
            </a:r>
            <a:r>
              <a:rPr lang="es-ES" sz="2000" dirty="0" err="1">
                <a:latin typeface="Consolas" panose="020B0609020204030204" pitchFamily="49" charset="0"/>
              </a:rPr>
              <a:t>smb.conf</a:t>
            </a:r>
            <a:endParaRPr lang="es-ES" sz="2000" dirty="0" smtClean="0">
              <a:latin typeface="Consolas" panose="020B0609020204030204" pitchFamily="49" charset="0"/>
            </a:endParaRPr>
          </a:p>
        </p:txBody>
      </p:sp>
      <p:sp>
        <p:nvSpPr>
          <p:cNvPr id="14" name="Marcador de contenido 2"/>
          <p:cNvSpPr>
            <a:spLocks noGrp="1"/>
          </p:cNvSpPr>
          <p:nvPr>
            <p:ph sz="half" idx="1"/>
          </p:nvPr>
        </p:nvSpPr>
        <p:spPr>
          <a:xfrm>
            <a:off x="3568664" y="5301208"/>
            <a:ext cx="3461852" cy="360040"/>
          </a:xfrm>
          <a:solidFill>
            <a:schemeClr val="bg1">
              <a:lumMod val="95000"/>
              <a:lumOff val="5000"/>
            </a:schemeClr>
          </a:solidFill>
          <a:ln>
            <a:solidFill>
              <a:schemeClr val="tx1"/>
            </a:solidFill>
          </a:ln>
        </p:spPr>
        <p:txBody>
          <a:bodyPr>
            <a:normAutofit fontScale="92500"/>
          </a:bodyPr>
          <a:lstStyle/>
          <a:p>
            <a:pPr marL="0" indent="0">
              <a:buNone/>
            </a:pPr>
            <a:r>
              <a:rPr lang="es-ES" sz="2000" dirty="0">
                <a:latin typeface="Consolas" panose="020B0609020204030204" pitchFamily="49" charset="0"/>
              </a:rPr>
              <a:t>/</a:t>
            </a:r>
            <a:r>
              <a:rPr lang="es-ES" sz="2000" dirty="0" err="1">
                <a:latin typeface="Consolas" panose="020B0609020204030204" pitchFamily="49" charset="0"/>
              </a:rPr>
              <a:t>etc</a:t>
            </a:r>
            <a:r>
              <a:rPr lang="es-ES" sz="2000" dirty="0">
                <a:latin typeface="Consolas" panose="020B0609020204030204" pitchFamily="49" charset="0"/>
              </a:rPr>
              <a:t>/</a:t>
            </a:r>
            <a:r>
              <a:rPr lang="es-ES" sz="2000" dirty="0" err="1">
                <a:latin typeface="Consolas" panose="020B0609020204030204" pitchFamily="49" charset="0"/>
              </a:rPr>
              <a:t>init.d</a:t>
            </a:r>
            <a:r>
              <a:rPr lang="es-ES" sz="2000" dirty="0">
                <a:latin typeface="Consolas" panose="020B0609020204030204" pitchFamily="49" charset="0"/>
              </a:rPr>
              <a:t>/</a:t>
            </a:r>
            <a:r>
              <a:rPr lang="es-ES" sz="2000" dirty="0" err="1">
                <a:latin typeface="Consolas" panose="020B0609020204030204" pitchFamily="49" charset="0"/>
              </a:rPr>
              <a:t>smbd</a:t>
            </a:r>
            <a:r>
              <a:rPr lang="es-ES" sz="2000" dirty="0">
                <a:latin typeface="Consolas" panose="020B0609020204030204" pitchFamily="49" charset="0"/>
              </a:rPr>
              <a:t> </a:t>
            </a:r>
            <a:r>
              <a:rPr lang="es-ES" sz="2000" dirty="0" err="1">
                <a:latin typeface="Consolas" panose="020B0609020204030204" pitchFamily="49" charset="0"/>
              </a:rPr>
              <a:t>restart</a:t>
            </a:r>
            <a:endParaRPr lang="es-ES" sz="2000" dirty="0" smtClean="0">
              <a:latin typeface="Consolas" panose="020B0609020204030204" pitchFamily="49" charset="0"/>
            </a:endParaRPr>
          </a:p>
        </p:txBody>
      </p:sp>
    </p:spTree>
    <p:extLst>
      <p:ext uri="{BB962C8B-B14F-4D97-AF65-F5344CB8AC3E}">
        <p14:creationId xmlns:p14="http://schemas.microsoft.com/office/powerpoint/2010/main" val="351345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Imagen 17" descr="C:\Users\Lucas\AppData\Local\Microsoft\Windows\INetCache\Content.Word\smbd.png"/>
          <p:cNvPicPr/>
          <p:nvPr/>
        </p:nvPicPr>
        <p:blipFill rotWithShape="1">
          <a:blip r:embed="rId2">
            <a:extLst>
              <a:ext uri="{28A0092B-C50C-407E-A947-70E740481C1C}">
                <a14:useLocalDpi xmlns:a14="http://schemas.microsoft.com/office/drawing/2010/main" val="0"/>
              </a:ext>
            </a:extLst>
          </a:blip>
          <a:srcRect r="48278"/>
          <a:stretch/>
        </p:blipFill>
        <p:spPr bwMode="auto">
          <a:xfrm>
            <a:off x="407472" y="2033103"/>
            <a:ext cx="1944216" cy="4524276"/>
          </a:xfrm>
          <a:prstGeom prst="rect">
            <a:avLst/>
          </a:prstGeom>
          <a:noFill/>
          <a:ln>
            <a:solidFill>
              <a:schemeClr val="tx2"/>
            </a:solidFill>
          </a:ln>
          <a:extLst>
            <a:ext uri="{53640926-AAD7-44D8-BBD7-CCE9431645EC}">
              <a14:shadowObscured xmlns:a14="http://schemas.microsoft.com/office/drawing/2010/main"/>
            </a:ext>
          </a:extLst>
        </p:spPr>
      </p:pic>
      <p:pic>
        <p:nvPicPr>
          <p:cNvPr id="19" name="Imagen 18"/>
          <p:cNvPicPr/>
          <p:nvPr/>
        </p:nvPicPr>
        <p:blipFill>
          <a:blip r:embed="rId3">
            <a:extLst>
              <a:ext uri="{28A0092B-C50C-407E-A947-70E740481C1C}">
                <a14:useLocalDpi xmlns:a14="http://schemas.microsoft.com/office/drawing/2010/main" val="0"/>
              </a:ext>
            </a:extLst>
          </a:blip>
          <a:srcRect/>
          <a:stretch>
            <a:fillRect/>
          </a:stretch>
        </p:blipFill>
        <p:spPr bwMode="auto">
          <a:xfrm>
            <a:off x="2735259" y="2204864"/>
            <a:ext cx="4919798" cy="1610028"/>
          </a:xfrm>
          <a:prstGeom prst="rect">
            <a:avLst/>
          </a:prstGeom>
          <a:noFill/>
          <a:ln>
            <a:solidFill>
              <a:schemeClr val="tx2"/>
            </a:solidFill>
          </a:ln>
        </p:spPr>
      </p:pic>
      <p:pic>
        <p:nvPicPr>
          <p:cNvPr id="20" name="Imagen 19" descr="C:\Users\Lucas\AppData\Local\Microsoft\Windows\INetCache\Content.Word\fstab.png"/>
          <p:cNvPicPr/>
          <p:nvPr/>
        </p:nvPicPr>
        <p:blipFill rotWithShape="1">
          <a:blip r:embed="rId4">
            <a:extLst>
              <a:ext uri="{28A0092B-C50C-407E-A947-70E740481C1C}">
                <a14:useLocalDpi xmlns:a14="http://schemas.microsoft.com/office/drawing/2010/main" val="0"/>
              </a:ext>
            </a:extLst>
          </a:blip>
          <a:srcRect t="41410" r="55430" b="5314"/>
          <a:stretch/>
        </p:blipFill>
        <p:spPr bwMode="auto">
          <a:xfrm>
            <a:off x="3694895" y="4119084"/>
            <a:ext cx="3341661" cy="2088232"/>
          </a:xfrm>
          <a:prstGeom prst="rect">
            <a:avLst/>
          </a:prstGeom>
          <a:noFill/>
          <a:ln>
            <a:noFill/>
          </a:ln>
          <a:extLst>
            <a:ext uri="{53640926-AAD7-44D8-BBD7-CCE9431645EC}">
              <a14:shadowObscured xmlns:a14="http://schemas.microsoft.com/office/drawing/2010/main"/>
            </a:ext>
          </a:extLst>
        </p:spPr>
      </p:pic>
      <p:pic>
        <p:nvPicPr>
          <p:cNvPr id="21" name="Imagen 20" descr="C:\Users\Lucas\AppData\Local\Microsoft\Windows\INetCache\Content.Word\fdisk -l recuadrado.png"/>
          <p:cNvPicPr/>
          <p:nvPr/>
        </p:nvPicPr>
        <p:blipFill>
          <a:blip r:embed="rId5">
            <a:extLst>
              <a:ext uri="{28A0092B-C50C-407E-A947-70E740481C1C}">
                <a14:useLocalDpi xmlns:a14="http://schemas.microsoft.com/office/drawing/2010/main" val="0"/>
              </a:ext>
            </a:extLst>
          </a:blip>
          <a:srcRect/>
          <a:stretch>
            <a:fillRect/>
          </a:stretch>
        </p:blipFill>
        <p:spPr bwMode="auto">
          <a:xfrm>
            <a:off x="8038628" y="292019"/>
            <a:ext cx="3937248" cy="6265360"/>
          </a:xfrm>
          <a:prstGeom prst="rect">
            <a:avLst/>
          </a:prstGeom>
          <a:noFill/>
          <a:ln>
            <a:noFill/>
          </a:ln>
        </p:spPr>
      </p:pic>
      <p:sp>
        <p:nvSpPr>
          <p:cNvPr id="3" name="Marcador de contenido 2"/>
          <p:cNvSpPr>
            <a:spLocks noGrp="1"/>
          </p:cNvSpPr>
          <p:nvPr>
            <p:ph sz="half" idx="1"/>
          </p:nvPr>
        </p:nvSpPr>
        <p:spPr>
          <a:xfrm>
            <a:off x="477185" y="198185"/>
            <a:ext cx="7992888"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sz="1500" dirty="0">
                <a:solidFill>
                  <a:schemeClr val="bg1">
                    <a:lumMod val="50000"/>
                    <a:lumOff val="50000"/>
                  </a:schemeClr>
                </a:solidFill>
              </a:rPr>
              <a:t>Cableado de interconexión entre Racks</a:t>
            </a:r>
          </a:p>
          <a:p>
            <a:pPr>
              <a:spcBef>
                <a:spcPts val="600"/>
              </a:spcBef>
            </a:pPr>
            <a:r>
              <a:rPr lang="es-AR" b="1" spc="300" dirty="0"/>
              <a:t>Creación de Servidores de </a:t>
            </a:r>
            <a:r>
              <a:rPr lang="es-AR" b="1" spc="300" dirty="0" smtClean="0"/>
              <a:t>archivos compartidos</a:t>
            </a:r>
            <a:endParaRPr lang="es-AR" b="1" spc="300" dirty="0"/>
          </a:p>
        </p:txBody>
      </p:sp>
    </p:spTree>
    <p:extLst>
      <p:ext uri="{BB962C8B-B14F-4D97-AF65-F5344CB8AC3E}">
        <p14:creationId xmlns:p14="http://schemas.microsoft.com/office/powerpoint/2010/main" val="3592621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185" y="198185"/>
            <a:ext cx="7992888"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sz="1500" dirty="0">
                <a:solidFill>
                  <a:schemeClr val="bg1">
                    <a:lumMod val="50000"/>
                    <a:lumOff val="50000"/>
                  </a:schemeClr>
                </a:solidFill>
              </a:rPr>
              <a:t>Cableado de interconexión entre Racks</a:t>
            </a:r>
          </a:p>
          <a:p>
            <a:pPr>
              <a:spcBef>
                <a:spcPts val="600"/>
              </a:spcBef>
            </a:pPr>
            <a:r>
              <a:rPr lang="es-AR" b="1" spc="300" dirty="0"/>
              <a:t>Creación de Servidores de </a:t>
            </a:r>
            <a:r>
              <a:rPr lang="es-AR" b="1" spc="300" dirty="0" smtClean="0"/>
              <a:t>archivos compartidos</a:t>
            </a:r>
            <a:endParaRPr lang="es-AR" b="1" spc="300" dirty="0"/>
          </a:p>
        </p:txBody>
      </p:sp>
      <p:pic>
        <p:nvPicPr>
          <p:cNvPr id="7" name="Imagen 6"/>
          <p:cNvPicPr/>
          <p:nvPr/>
        </p:nvPicPr>
        <p:blipFill rotWithShape="1">
          <a:blip r:embed="rId2">
            <a:extLst>
              <a:ext uri="{28A0092B-C50C-407E-A947-70E740481C1C}">
                <a14:useLocalDpi xmlns:a14="http://schemas.microsoft.com/office/drawing/2010/main" val="0"/>
              </a:ext>
            </a:extLst>
          </a:blip>
          <a:srcRect r="29231" b="18190"/>
          <a:stretch/>
        </p:blipFill>
        <p:spPr bwMode="auto">
          <a:xfrm>
            <a:off x="477185" y="2276872"/>
            <a:ext cx="4253026" cy="2088232"/>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634511" y="5301208"/>
            <a:ext cx="7678235" cy="1015246"/>
          </a:xfrm>
          <a:prstGeom prst="rect">
            <a:avLst/>
          </a:prstGeom>
          <a:noFill/>
          <a:ln>
            <a:solidFill>
              <a:schemeClr val="tx1"/>
            </a:solidFill>
          </a:ln>
        </p:spPr>
      </p:pic>
    </p:spTree>
    <p:extLst>
      <p:ext uri="{BB962C8B-B14F-4D97-AF65-F5344CB8AC3E}">
        <p14:creationId xmlns:p14="http://schemas.microsoft.com/office/powerpoint/2010/main" val="1214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9615" y="4293096"/>
            <a:ext cx="5754878" cy="1040904"/>
          </a:xfrm>
        </p:spPr>
        <p:txBody>
          <a:bodyPr rtlCol="0"/>
          <a:lstStyle/>
          <a:p>
            <a:pPr rtl="0"/>
            <a:r>
              <a:rPr lang="en-US" dirty="0" err="1" smtClean="0"/>
              <a:t>Propuesta</a:t>
            </a:r>
            <a:r>
              <a:rPr lang="en-US" dirty="0" smtClean="0"/>
              <a:t> de </a:t>
            </a:r>
            <a:r>
              <a:rPr lang="en-US" dirty="0" err="1" smtClean="0"/>
              <a:t>Mejora</a:t>
            </a:r>
            <a:endParaRPr lang="en-US" dirty="0"/>
          </a:p>
        </p:txBody>
      </p:sp>
    </p:spTree>
    <p:extLst>
      <p:ext uri="{BB962C8B-B14F-4D97-AF65-F5344CB8AC3E}">
        <p14:creationId xmlns:p14="http://schemas.microsoft.com/office/powerpoint/2010/main" val="24616774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9615" y="4293096"/>
            <a:ext cx="5754878" cy="1040904"/>
          </a:xfrm>
        </p:spPr>
        <p:txBody>
          <a:bodyPr rtlCol="0"/>
          <a:lstStyle/>
          <a:p>
            <a:pPr rtl="0"/>
            <a:r>
              <a:rPr lang="en-US" dirty="0" err="1" smtClean="0"/>
              <a:t>Propuesta</a:t>
            </a:r>
            <a:r>
              <a:rPr lang="en-US" dirty="0" smtClean="0"/>
              <a:t> de </a:t>
            </a:r>
            <a:r>
              <a:rPr lang="en-US" dirty="0" err="1" smtClean="0"/>
              <a:t>Mejora</a:t>
            </a:r>
            <a:endParaRPr lang="en-US" dirty="0"/>
          </a:p>
        </p:txBody>
      </p:sp>
      <p:sp>
        <p:nvSpPr>
          <p:cNvPr id="3" name="Marcador de contenido 2"/>
          <p:cNvSpPr txBox="1">
            <a:spLocks/>
          </p:cNvSpPr>
          <p:nvPr/>
        </p:nvSpPr>
        <p:spPr>
          <a:xfrm>
            <a:off x="1059615" y="5589240"/>
            <a:ext cx="8046015" cy="58789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9pPr>
          </a:lstStyle>
          <a:p>
            <a:r>
              <a:rPr lang="es-AR" smtClean="0"/>
              <a:t>Enlace dedicado de Casa de Gobierno a Señal U</a:t>
            </a:r>
            <a:endParaRPr lang="es-AR" dirty="0"/>
          </a:p>
        </p:txBody>
      </p:sp>
    </p:spTree>
    <p:extLst>
      <p:ext uri="{BB962C8B-B14F-4D97-AF65-F5344CB8AC3E}">
        <p14:creationId xmlns:p14="http://schemas.microsoft.com/office/powerpoint/2010/main" val="4190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11561" b="11559"/>
          <a:stretch/>
        </p:blipFill>
        <p:spPr>
          <a:xfrm>
            <a:off x="6814492" y="1340768"/>
            <a:ext cx="5161942" cy="2640704"/>
          </a:xfrm>
          <a:prstGeom prst="rect">
            <a:avLst/>
          </a:prstGeom>
          <a:ln>
            <a:solidFill>
              <a:schemeClr val="tx2"/>
            </a:solidFill>
          </a:ln>
        </p:spPr>
      </p:pic>
      <p:grpSp>
        <p:nvGrpSpPr>
          <p:cNvPr id="10" name="Grupo 9"/>
          <p:cNvGrpSpPr/>
          <p:nvPr/>
        </p:nvGrpSpPr>
        <p:grpSpPr>
          <a:xfrm>
            <a:off x="298138" y="1340768"/>
            <a:ext cx="4752528" cy="3084371"/>
            <a:chOff x="261764" y="527932"/>
            <a:chExt cx="4752528" cy="3084371"/>
          </a:xfrm>
        </p:grpSpPr>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t="36263" b="34338"/>
            <a:stretch/>
          </p:blipFill>
          <p:spPr>
            <a:xfrm>
              <a:off x="261764" y="2215079"/>
              <a:ext cx="4752528" cy="1397224"/>
            </a:xfrm>
            <a:prstGeom prst="rect">
              <a:avLst/>
            </a:prstGeom>
            <a:ln>
              <a:solidFill>
                <a:schemeClr val="tx2"/>
              </a:solidFill>
            </a:ln>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64" y="527932"/>
              <a:ext cx="4752528" cy="1687147"/>
            </a:xfrm>
            <a:prstGeom prst="rect">
              <a:avLst/>
            </a:prstGeom>
            <a:ln>
              <a:solidFill>
                <a:schemeClr val="tx2"/>
              </a:solidFill>
            </a:ln>
          </p:spPr>
        </p:pic>
      </p:grpSp>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661" t="18900" r="-661" b="17176"/>
          <a:stretch/>
        </p:blipFill>
        <p:spPr>
          <a:xfrm>
            <a:off x="7655906" y="4149080"/>
            <a:ext cx="3604602" cy="2304256"/>
          </a:xfrm>
          <a:prstGeom prst="rect">
            <a:avLst/>
          </a:prstGeom>
          <a:ln>
            <a:solidFill>
              <a:schemeClr val="tx2"/>
            </a:solidFill>
          </a:ln>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t="39142" b="41959"/>
          <a:stretch/>
        </p:blipFill>
        <p:spPr>
          <a:xfrm>
            <a:off x="296433" y="5157191"/>
            <a:ext cx="6858000" cy="1296145"/>
          </a:xfrm>
          <a:prstGeom prst="rect">
            <a:avLst/>
          </a:prstGeom>
          <a:ln>
            <a:solidFill>
              <a:schemeClr val="tx2"/>
            </a:solidFill>
          </a:ln>
        </p:spPr>
      </p:pic>
      <p:sp>
        <p:nvSpPr>
          <p:cNvPr id="11" name="CuadroTexto 10"/>
          <p:cNvSpPr txBox="1"/>
          <p:nvPr/>
        </p:nvSpPr>
        <p:spPr>
          <a:xfrm>
            <a:off x="2061964" y="848929"/>
            <a:ext cx="1221616" cy="369332"/>
          </a:xfrm>
          <a:prstGeom prst="rect">
            <a:avLst/>
          </a:prstGeom>
          <a:noFill/>
        </p:spPr>
        <p:txBody>
          <a:bodyPr wrap="square" rtlCol="0">
            <a:spAutoFit/>
          </a:bodyPr>
          <a:lstStyle/>
          <a:p>
            <a:r>
              <a:rPr lang="es-AR" dirty="0" err="1" smtClean="0"/>
              <a:t>Encoder</a:t>
            </a:r>
            <a:endParaRPr lang="es-AR" dirty="0"/>
          </a:p>
        </p:txBody>
      </p:sp>
      <p:sp>
        <p:nvSpPr>
          <p:cNvPr id="12" name="CuadroTexto 11"/>
          <p:cNvSpPr txBox="1"/>
          <p:nvPr/>
        </p:nvSpPr>
        <p:spPr>
          <a:xfrm>
            <a:off x="8846139" y="848929"/>
            <a:ext cx="1224136" cy="369332"/>
          </a:xfrm>
          <a:prstGeom prst="rect">
            <a:avLst/>
          </a:prstGeom>
          <a:noFill/>
        </p:spPr>
        <p:txBody>
          <a:bodyPr wrap="square" rtlCol="0">
            <a:spAutoFit/>
          </a:bodyPr>
          <a:lstStyle/>
          <a:p>
            <a:r>
              <a:rPr lang="es-AR" dirty="0" err="1" smtClean="0"/>
              <a:t>Decoder</a:t>
            </a:r>
            <a:endParaRPr lang="es-AR" dirty="0"/>
          </a:p>
        </p:txBody>
      </p:sp>
    </p:spTree>
    <p:extLst>
      <p:ext uri="{BB962C8B-B14F-4D97-AF65-F5344CB8AC3E}">
        <p14:creationId xmlns:p14="http://schemas.microsoft.com/office/powerpoint/2010/main" val="60076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Objetivos del Canal</a:t>
            </a:r>
            <a:endParaRPr lang="es-AR" dirty="0"/>
          </a:p>
        </p:txBody>
      </p:sp>
      <p:sp>
        <p:nvSpPr>
          <p:cNvPr id="3" name="Marcador de contenido 2"/>
          <p:cNvSpPr>
            <a:spLocks noGrp="1"/>
          </p:cNvSpPr>
          <p:nvPr>
            <p:ph idx="1"/>
          </p:nvPr>
        </p:nvSpPr>
        <p:spPr>
          <a:xfrm>
            <a:off x="1522413" y="1904999"/>
            <a:ext cx="8964487" cy="4114801"/>
          </a:xfrm>
        </p:spPr>
        <p:txBody>
          <a:bodyPr/>
          <a:lstStyle/>
          <a:p>
            <a:pPr marL="0" indent="0">
              <a:buNone/>
            </a:pPr>
            <a:r>
              <a:rPr lang="es-AR" dirty="0" smtClean="0"/>
              <a:t>Proponemos</a:t>
            </a:r>
          </a:p>
          <a:p>
            <a:pPr lvl="0" algn="just"/>
            <a:r>
              <a:rPr lang="es-ES" dirty="0"/>
              <a:t>Un canal que respete la diversidad de voces, donde todos estén representados con respeto.</a:t>
            </a:r>
            <a:endParaRPr lang="es-AR" dirty="0"/>
          </a:p>
          <a:p>
            <a:pPr lvl="0" algn="just"/>
            <a:r>
              <a:rPr lang="es-ES" dirty="0"/>
              <a:t>Un lugar donde vernos, analizar quienes somos, pensar quienes fuimos y quiénes queremos ser. </a:t>
            </a:r>
            <a:endParaRPr lang="es-AR" dirty="0"/>
          </a:p>
          <a:p>
            <a:pPr lvl="0" algn="just"/>
            <a:r>
              <a:rPr lang="es-ES" dirty="0"/>
              <a:t>Un canal local donde se produzca y se transmita nuestra realidad, que muestre la región y el desarrollo concreto de nuestro espacio</a:t>
            </a:r>
            <a:r>
              <a:rPr lang="es-ES" dirty="0" smtClean="0"/>
              <a:t>.</a:t>
            </a:r>
            <a:endParaRPr lang="es-AR" dirty="0"/>
          </a:p>
        </p:txBody>
      </p:sp>
    </p:spTree>
    <p:extLst>
      <p:ext uri="{BB962C8B-B14F-4D97-AF65-F5344CB8AC3E}">
        <p14:creationId xmlns:p14="http://schemas.microsoft.com/office/powerpoint/2010/main" val="2348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48" y="116632"/>
            <a:ext cx="8429625" cy="6581775"/>
          </a:xfrm>
          <a:prstGeom prst="roundRect">
            <a:avLst>
              <a:gd name="adj" fmla="val 4167"/>
            </a:avLst>
          </a:prstGeom>
          <a:solidFill>
            <a:srgbClr val="FFFFFF"/>
          </a:solidFill>
          <a:ln w="76200" cap="sq">
            <a:solidFill>
              <a:srgbClr val="292929"/>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218" y="3717032"/>
            <a:ext cx="5024621" cy="2688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137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6454452" y="2419451"/>
            <a:ext cx="5000506" cy="3062255"/>
          </a:xfrm>
          <a:prstGeom prst="rect">
            <a:avLst/>
          </a:prstGeom>
          <a:noFill/>
          <a:ln>
            <a:solidFill>
              <a:schemeClr val="tx2"/>
            </a:solidFill>
          </a:ln>
        </p:spPr>
      </p:pic>
      <p:pic>
        <p:nvPicPr>
          <p:cNvPr id="7" name="Imagen 6" descr="C:\Users\Lucas\AppData\Local\Microsoft\Windows\INetCache\Content.Word\01.png"/>
          <p:cNvPicPr/>
          <p:nvPr/>
        </p:nvPicPr>
        <p:blipFill rotWithShape="1">
          <a:blip r:embed="rId3">
            <a:extLst>
              <a:ext uri="{28A0092B-C50C-407E-A947-70E740481C1C}">
                <a14:useLocalDpi xmlns:a14="http://schemas.microsoft.com/office/drawing/2010/main" val="0"/>
              </a:ext>
            </a:extLst>
          </a:blip>
          <a:srcRect l="24819" t="6168" r="22633" b="61888"/>
          <a:stretch/>
        </p:blipFill>
        <p:spPr bwMode="auto">
          <a:xfrm>
            <a:off x="405780" y="2419451"/>
            <a:ext cx="5468986" cy="1872208"/>
          </a:xfrm>
          <a:prstGeom prst="rect">
            <a:avLst/>
          </a:prstGeom>
          <a:noFill/>
          <a:ln w="9525" cap="flat" cmpd="sng" algn="ctr">
            <a:solidFill>
              <a:schemeClr val="tx2"/>
            </a:solidFill>
            <a:prstDash val="solid"/>
            <a:round/>
            <a:headEnd type="none" w="med" len="med"/>
            <a:tailEnd type="none" w="med" len="med"/>
          </a:ln>
          <a:extLst>
            <a:ext uri="{53640926-AAD7-44D8-BBD7-CCE9431645EC}">
              <a14:shadowObscured xmlns:a14="http://schemas.microsoft.com/office/drawing/2010/main"/>
            </a:ext>
          </a:extLst>
        </p:spPr>
      </p:pic>
      <p:pic>
        <p:nvPicPr>
          <p:cNvPr id="8" name="Imagen 7"/>
          <p:cNvPicPr/>
          <p:nvPr/>
        </p:nvPicPr>
        <p:blipFill rotWithShape="1">
          <a:blip r:embed="rId4">
            <a:extLst>
              <a:ext uri="{28A0092B-C50C-407E-A947-70E740481C1C}">
                <a14:useLocalDpi xmlns:a14="http://schemas.microsoft.com/office/drawing/2010/main" val="0"/>
              </a:ext>
            </a:extLst>
          </a:blip>
          <a:srcRect t="29885" b="10038"/>
          <a:stretch/>
        </p:blipFill>
        <p:spPr bwMode="auto">
          <a:xfrm>
            <a:off x="352177" y="4941168"/>
            <a:ext cx="5522589" cy="540538"/>
          </a:xfrm>
          <a:prstGeom prst="rect">
            <a:avLst/>
          </a:prstGeom>
          <a:noFill/>
          <a:ln w="9525" cap="flat" cmpd="sng" algn="ctr">
            <a:solidFill>
              <a:schemeClr val="tx2"/>
            </a:solidFill>
            <a:prstDash val="solid"/>
            <a:round/>
            <a:headEnd type="none" w="med" len="med"/>
            <a:tailEnd type="none" w="med" len="med"/>
          </a:ln>
          <a:extLst>
            <a:ext uri="{53640926-AAD7-44D8-BBD7-CCE9431645EC}">
              <a14:shadowObscured xmlns:a14="http://schemas.microsoft.com/office/drawing/2010/main"/>
            </a:ext>
          </a:extLst>
        </p:spPr>
      </p:pic>
      <p:sp>
        <p:nvSpPr>
          <p:cNvPr id="12" name="Título 11"/>
          <p:cNvSpPr>
            <a:spLocks noGrp="1"/>
          </p:cNvSpPr>
          <p:nvPr>
            <p:ph type="title"/>
          </p:nvPr>
        </p:nvSpPr>
        <p:spPr>
          <a:xfrm>
            <a:off x="5014292" y="548680"/>
            <a:ext cx="2376264" cy="507504"/>
          </a:xfrm>
        </p:spPr>
        <p:txBody>
          <a:bodyPr>
            <a:normAutofit/>
          </a:bodyPr>
          <a:lstStyle/>
          <a:p>
            <a:r>
              <a:rPr lang="es-AR" sz="2400" dirty="0" smtClean="0"/>
              <a:t>Configuración</a:t>
            </a:r>
            <a:endParaRPr lang="es-AR" sz="2400" dirty="0"/>
          </a:p>
        </p:txBody>
      </p:sp>
      <p:sp>
        <p:nvSpPr>
          <p:cNvPr id="13" name="CuadroTexto 12"/>
          <p:cNvSpPr txBox="1"/>
          <p:nvPr/>
        </p:nvSpPr>
        <p:spPr>
          <a:xfrm>
            <a:off x="2529465" y="1795744"/>
            <a:ext cx="1221616" cy="369332"/>
          </a:xfrm>
          <a:prstGeom prst="rect">
            <a:avLst/>
          </a:prstGeom>
          <a:noFill/>
        </p:spPr>
        <p:txBody>
          <a:bodyPr wrap="square" rtlCol="0">
            <a:spAutoFit/>
          </a:bodyPr>
          <a:lstStyle/>
          <a:p>
            <a:r>
              <a:rPr lang="es-AR" dirty="0" err="1" smtClean="0"/>
              <a:t>Encoder</a:t>
            </a:r>
            <a:endParaRPr lang="es-AR" dirty="0"/>
          </a:p>
        </p:txBody>
      </p:sp>
      <p:sp>
        <p:nvSpPr>
          <p:cNvPr id="14" name="CuadroTexto 13"/>
          <p:cNvSpPr txBox="1"/>
          <p:nvPr/>
        </p:nvSpPr>
        <p:spPr>
          <a:xfrm>
            <a:off x="8342637" y="1769942"/>
            <a:ext cx="1224136" cy="369332"/>
          </a:xfrm>
          <a:prstGeom prst="rect">
            <a:avLst/>
          </a:prstGeom>
          <a:noFill/>
        </p:spPr>
        <p:txBody>
          <a:bodyPr wrap="square" rtlCol="0">
            <a:spAutoFit/>
          </a:bodyPr>
          <a:lstStyle/>
          <a:p>
            <a:r>
              <a:rPr lang="es-AR" dirty="0" err="1" smtClean="0"/>
              <a:t>Decoder</a:t>
            </a:r>
            <a:endParaRPr lang="es-AR" dirty="0"/>
          </a:p>
        </p:txBody>
      </p:sp>
    </p:spTree>
    <p:extLst>
      <p:ext uri="{BB962C8B-B14F-4D97-AF65-F5344CB8AC3E}">
        <p14:creationId xmlns:p14="http://schemas.microsoft.com/office/powerpoint/2010/main" val="257349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2800" dirty="0" smtClean="0"/>
              <a:t>Resultados</a:t>
            </a:r>
            <a:endParaRPr lang="es-AR" sz="2800" dirty="0"/>
          </a:p>
        </p:txBody>
      </p:sp>
      <p:sp>
        <p:nvSpPr>
          <p:cNvPr id="3" name="Marcador de contenido 2"/>
          <p:cNvSpPr>
            <a:spLocks noGrp="1"/>
          </p:cNvSpPr>
          <p:nvPr>
            <p:ph sz="half" idx="1"/>
          </p:nvPr>
        </p:nvSpPr>
        <p:spPr>
          <a:xfrm>
            <a:off x="1522413" y="2708920"/>
            <a:ext cx="8388423" cy="2952328"/>
          </a:xfrm>
        </p:spPr>
        <p:txBody>
          <a:bodyPr>
            <a:normAutofit/>
          </a:bodyPr>
          <a:lstStyle/>
          <a:p>
            <a:pPr algn="just"/>
            <a:r>
              <a:rPr lang="es-ES" sz="1800" dirty="0"/>
              <a:t>El enlace fue probado y realizado con </a:t>
            </a:r>
            <a:r>
              <a:rPr lang="es-ES" sz="1800" dirty="0" smtClean="0"/>
              <a:t>éxito.</a:t>
            </a:r>
          </a:p>
          <a:p>
            <a:pPr algn="just"/>
            <a:r>
              <a:rPr lang="es-ES" sz="1800" dirty="0" smtClean="0"/>
              <a:t>Se </a:t>
            </a:r>
            <a:r>
              <a:rPr lang="es-ES" sz="1800" dirty="0"/>
              <a:t>utilizó </a:t>
            </a:r>
            <a:r>
              <a:rPr lang="es-ES" sz="1800" dirty="0" err="1"/>
              <a:t>IPerf</a:t>
            </a:r>
            <a:r>
              <a:rPr lang="es-ES" sz="1800" dirty="0"/>
              <a:t> para controlar el ancho de banda entre las dos puntas del </a:t>
            </a:r>
            <a:r>
              <a:rPr lang="es-ES" sz="1800" dirty="0" smtClean="0"/>
              <a:t>enlace.</a:t>
            </a:r>
          </a:p>
          <a:p>
            <a:pPr algn="just"/>
            <a:r>
              <a:rPr lang="es-ES" sz="1800" dirty="0" smtClean="0"/>
              <a:t>No se presentó fallos en video, sonido ni </a:t>
            </a:r>
            <a:r>
              <a:rPr lang="es-ES" sz="1800" dirty="0" err="1" smtClean="0"/>
              <a:t>pixelados</a:t>
            </a:r>
            <a:r>
              <a:rPr lang="es-ES" sz="1800" dirty="0" smtClean="0"/>
              <a:t>.</a:t>
            </a:r>
          </a:p>
          <a:p>
            <a:pPr algn="just"/>
            <a:r>
              <a:rPr lang="es-ES" sz="1800" dirty="0" smtClean="0"/>
              <a:t>Se </a:t>
            </a:r>
            <a:r>
              <a:rPr lang="es-ES" sz="1800" dirty="0"/>
              <a:t>comprobó los saltos que </a:t>
            </a:r>
            <a:r>
              <a:rPr lang="es-ES" sz="1800" dirty="0" smtClean="0"/>
              <a:t>hace </a:t>
            </a:r>
            <a:r>
              <a:rPr lang="es-ES" sz="1800" dirty="0"/>
              <a:t>el paquete IP por medio de </a:t>
            </a:r>
            <a:r>
              <a:rPr lang="es-ES" sz="1800" dirty="0" err="1"/>
              <a:t>Traceroute</a:t>
            </a:r>
            <a:r>
              <a:rPr lang="es-ES" sz="1800" dirty="0"/>
              <a:t> y MTR</a:t>
            </a:r>
            <a:r>
              <a:rPr lang="es-ES" sz="1800" dirty="0" smtClean="0"/>
              <a:t>.</a:t>
            </a:r>
            <a:endParaRPr lang="es-AR" sz="1800" dirty="0"/>
          </a:p>
        </p:txBody>
      </p:sp>
    </p:spTree>
    <p:extLst>
      <p:ext uri="{BB962C8B-B14F-4D97-AF65-F5344CB8AC3E}">
        <p14:creationId xmlns:p14="http://schemas.microsoft.com/office/powerpoint/2010/main" val="297287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5213" y="692696"/>
            <a:ext cx="4170702" cy="968896"/>
          </a:xfrm>
        </p:spPr>
        <p:txBody>
          <a:bodyPr/>
          <a:lstStyle/>
          <a:p>
            <a:r>
              <a:rPr lang="es-AR" dirty="0" smtClean="0"/>
              <a:t>Conclusiones</a:t>
            </a:r>
            <a:endParaRPr lang="es-AR" dirty="0"/>
          </a:p>
        </p:txBody>
      </p:sp>
      <p:sp>
        <p:nvSpPr>
          <p:cNvPr id="3" name="Marcador de texto 2"/>
          <p:cNvSpPr>
            <a:spLocks noGrp="1"/>
          </p:cNvSpPr>
          <p:nvPr>
            <p:ph type="body" idx="1"/>
          </p:nvPr>
        </p:nvSpPr>
        <p:spPr>
          <a:xfrm>
            <a:off x="1065213" y="1988840"/>
            <a:ext cx="9853735" cy="4464496"/>
          </a:xfrm>
        </p:spPr>
        <p:txBody>
          <a:bodyPr/>
          <a:lstStyle/>
          <a:p>
            <a:pPr marL="342900" indent="-342900">
              <a:buFont typeface="Arial" panose="020B0604020202020204" pitchFamily="34" charset="0"/>
              <a:buChar char="•"/>
            </a:pPr>
            <a:r>
              <a:rPr lang="es-AR" dirty="0" smtClean="0"/>
              <a:t>Trabajo en equipo</a:t>
            </a:r>
          </a:p>
          <a:p>
            <a:pPr marL="342900" indent="-342900">
              <a:buFont typeface="Arial" panose="020B0604020202020204" pitchFamily="34" charset="0"/>
              <a:buChar char="•"/>
            </a:pPr>
            <a:r>
              <a:rPr lang="es-AR" dirty="0" smtClean="0"/>
              <a:t>Manejo de la comunicación</a:t>
            </a:r>
          </a:p>
          <a:p>
            <a:pPr marL="342900" indent="-342900">
              <a:buFont typeface="Arial" panose="020B0604020202020204" pitchFamily="34" charset="0"/>
              <a:buChar char="•"/>
            </a:pPr>
            <a:r>
              <a:rPr lang="es-AR" dirty="0" smtClean="0"/>
              <a:t>Libertad de expresión</a:t>
            </a:r>
          </a:p>
          <a:p>
            <a:pPr marL="342900" indent="-342900">
              <a:buFont typeface="Arial" panose="020B0604020202020204" pitchFamily="34" charset="0"/>
              <a:buChar char="•"/>
            </a:pPr>
            <a:r>
              <a:rPr lang="es-AR" dirty="0" smtClean="0"/>
              <a:t>Conocimiento</a:t>
            </a:r>
          </a:p>
          <a:p>
            <a:pPr marL="342900" indent="-342900">
              <a:buFont typeface="Arial" panose="020B0604020202020204" pitchFamily="34" charset="0"/>
              <a:buChar char="•"/>
            </a:pPr>
            <a:r>
              <a:rPr lang="es-AR" dirty="0" smtClean="0"/>
              <a:t>Experiencia</a:t>
            </a:r>
          </a:p>
          <a:p>
            <a:pPr marL="342900" indent="-342900">
              <a:buFont typeface="Arial" panose="020B0604020202020204" pitchFamily="34" charset="0"/>
              <a:buChar char="•"/>
            </a:pPr>
            <a:r>
              <a:rPr lang="es-AR" dirty="0" smtClean="0"/>
              <a:t>Ideas de trabajo</a:t>
            </a:r>
            <a:endParaRPr lang="es-AR" dirty="0"/>
          </a:p>
        </p:txBody>
      </p:sp>
    </p:spTree>
    <p:extLst>
      <p:ext uri="{BB962C8B-B14F-4D97-AF65-F5344CB8AC3E}">
        <p14:creationId xmlns:p14="http://schemas.microsoft.com/office/powerpoint/2010/main" val="150046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5213" y="332656"/>
            <a:ext cx="5466846" cy="1040904"/>
          </a:xfrm>
        </p:spPr>
        <p:txBody>
          <a:bodyPr/>
          <a:lstStyle/>
          <a:p>
            <a:r>
              <a:rPr lang="es-AR" dirty="0" smtClean="0"/>
              <a:t>Proyectos a Futuro</a:t>
            </a:r>
            <a:endParaRPr lang="es-AR" dirty="0"/>
          </a:p>
        </p:txBody>
      </p:sp>
      <p:sp>
        <p:nvSpPr>
          <p:cNvPr id="3" name="Marcador de texto 2"/>
          <p:cNvSpPr>
            <a:spLocks noGrp="1"/>
          </p:cNvSpPr>
          <p:nvPr>
            <p:ph type="body" idx="1"/>
          </p:nvPr>
        </p:nvSpPr>
        <p:spPr>
          <a:xfrm>
            <a:off x="1065213" y="1484784"/>
            <a:ext cx="10429799" cy="5184576"/>
          </a:xfrm>
        </p:spPr>
        <p:txBody>
          <a:bodyPr>
            <a:normAutofit/>
          </a:bodyPr>
          <a:lstStyle/>
          <a:p>
            <a:pPr marL="342900" lvl="0" indent="-342900" algn="just">
              <a:buFont typeface="Arial" panose="020B0604020202020204" pitchFamily="34" charset="0"/>
              <a:buChar char="•"/>
            </a:pPr>
            <a:r>
              <a:rPr lang="es-AR" dirty="0">
                <a:solidFill>
                  <a:schemeClr val="tx1"/>
                </a:solidFill>
              </a:rPr>
              <a:t>Poner en marcha el proyecto de </a:t>
            </a:r>
            <a:r>
              <a:rPr lang="es-AR" dirty="0" err="1">
                <a:solidFill>
                  <a:schemeClr val="tx1"/>
                </a:solidFill>
              </a:rPr>
              <a:t>Streaming</a:t>
            </a:r>
            <a:r>
              <a:rPr lang="es-AR" dirty="0">
                <a:solidFill>
                  <a:schemeClr val="tx1"/>
                </a:solidFill>
              </a:rPr>
              <a:t> en Casa de Gobierno</a:t>
            </a:r>
          </a:p>
          <a:p>
            <a:pPr marL="342900" lvl="0" indent="-342900" algn="just">
              <a:buFont typeface="Arial" panose="020B0604020202020204" pitchFamily="34" charset="0"/>
              <a:buChar char="•"/>
            </a:pPr>
            <a:r>
              <a:rPr lang="es-AR" dirty="0">
                <a:solidFill>
                  <a:schemeClr val="tx1"/>
                </a:solidFill>
              </a:rPr>
              <a:t>Poner en marcha los enlaces a </a:t>
            </a:r>
            <a:r>
              <a:rPr lang="es-AR" dirty="0" smtClean="0">
                <a:solidFill>
                  <a:schemeClr val="tx1"/>
                </a:solidFill>
              </a:rPr>
              <a:t>Legislatura</a:t>
            </a:r>
          </a:p>
          <a:p>
            <a:pPr marL="342900" lvl="0" indent="-342900" algn="just">
              <a:buFont typeface="Arial" panose="020B0604020202020204" pitchFamily="34" charset="0"/>
              <a:buChar char="•"/>
            </a:pPr>
            <a:r>
              <a:rPr lang="es-AR" dirty="0" smtClean="0">
                <a:solidFill>
                  <a:schemeClr val="tx1"/>
                </a:solidFill>
              </a:rPr>
              <a:t>Unificar </a:t>
            </a:r>
            <a:r>
              <a:rPr lang="es-AR" dirty="0">
                <a:solidFill>
                  <a:schemeClr val="tx1"/>
                </a:solidFill>
              </a:rPr>
              <a:t>el software y hardware de todas las computadoras del </a:t>
            </a:r>
            <a:r>
              <a:rPr lang="es-AR" dirty="0" smtClean="0">
                <a:solidFill>
                  <a:schemeClr val="tx1"/>
                </a:solidFill>
              </a:rPr>
              <a:t>Canal</a:t>
            </a:r>
          </a:p>
          <a:p>
            <a:pPr marL="342900" lvl="0" indent="-342900" algn="just">
              <a:buFont typeface="Arial" panose="020B0604020202020204" pitchFamily="34" charset="0"/>
              <a:buChar char="•"/>
            </a:pPr>
            <a:r>
              <a:rPr lang="es-AR" dirty="0" smtClean="0">
                <a:solidFill>
                  <a:schemeClr val="tx1"/>
                </a:solidFill>
              </a:rPr>
              <a:t>Poner </a:t>
            </a:r>
            <a:r>
              <a:rPr lang="es-AR" dirty="0">
                <a:solidFill>
                  <a:schemeClr val="tx1"/>
                </a:solidFill>
              </a:rPr>
              <a:t>en marcha un Servidor de Storage para eliminar los problemas con el </a:t>
            </a:r>
            <a:r>
              <a:rPr lang="es-AR" dirty="0" smtClean="0">
                <a:solidFill>
                  <a:schemeClr val="tx1"/>
                </a:solidFill>
              </a:rPr>
              <a:t>almacenamiento</a:t>
            </a:r>
          </a:p>
          <a:p>
            <a:pPr marL="342900" lvl="0" indent="-342900" algn="just">
              <a:buFont typeface="Arial" panose="020B0604020202020204" pitchFamily="34" charset="0"/>
              <a:buChar char="•"/>
            </a:pPr>
            <a:r>
              <a:rPr lang="es-AR" dirty="0" smtClean="0">
                <a:solidFill>
                  <a:schemeClr val="tx1"/>
                </a:solidFill>
              </a:rPr>
              <a:t>Refrigerar </a:t>
            </a:r>
            <a:r>
              <a:rPr lang="es-AR" dirty="0">
                <a:solidFill>
                  <a:schemeClr val="tx1"/>
                </a:solidFill>
              </a:rPr>
              <a:t>el Nodo de Redes del </a:t>
            </a:r>
            <a:r>
              <a:rPr lang="es-AR" dirty="0" smtClean="0">
                <a:solidFill>
                  <a:schemeClr val="tx1"/>
                </a:solidFill>
              </a:rPr>
              <a:t>Canal</a:t>
            </a:r>
          </a:p>
          <a:p>
            <a:pPr marL="342900" lvl="0" indent="-342900" algn="just">
              <a:buFont typeface="Arial" panose="020B0604020202020204" pitchFamily="34" charset="0"/>
              <a:buChar char="•"/>
            </a:pPr>
            <a:r>
              <a:rPr lang="es-AR" dirty="0" smtClean="0">
                <a:solidFill>
                  <a:schemeClr val="tx1"/>
                </a:solidFill>
              </a:rPr>
              <a:t>Lograr </a:t>
            </a:r>
            <a:r>
              <a:rPr lang="es-AR" dirty="0" err="1">
                <a:solidFill>
                  <a:schemeClr val="tx1"/>
                </a:solidFill>
              </a:rPr>
              <a:t>Streamings</a:t>
            </a:r>
            <a:r>
              <a:rPr lang="es-AR" dirty="0">
                <a:solidFill>
                  <a:schemeClr val="tx1"/>
                </a:solidFill>
              </a:rPr>
              <a:t> a diferentes plataformas </a:t>
            </a:r>
            <a:r>
              <a:rPr lang="es-AR" dirty="0" smtClean="0">
                <a:solidFill>
                  <a:schemeClr val="tx1"/>
                </a:solidFill>
              </a:rPr>
              <a:t>Web</a:t>
            </a:r>
          </a:p>
          <a:p>
            <a:pPr marL="342900" lvl="0" indent="-342900" algn="just">
              <a:buFont typeface="Arial" panose="020B0604020202020204" pitchFamily="34" charset="0"/>
              <a:buChar char="•"/>
            </a:pPr>
            <a:r>
              <a:rPr lang="es-AR" dirty="0" smtClean="0">
                <a:solidFill>
                  <a:schemeClr val="tx1"/>
                </a:solidFill>
              </a:rPr>
              <a:t>Ver </a:t>
            </a:r>
            <a:r>
              <a:rPr lang="es-AR" dirty="0">
                <a:solidFill>
                  <a:schemeClr val="tx1"/>
                </a:solidFill>
              </a:rPr>
              <a:t>la posibilidad de que el Canal disponga de alguna aplicación para </a:t>
            </a:r>
            <a:r>
              <a:rPr lang="es-AR" dirty="0" smtClean="0">
                <a:solidFill>
                  <a:schemeClr val="tx1"/>
                </a:solidFill>
              </a:rPr>
              <a:t>celulares</a:t>
            </a:r>
          </a:p>
          <a:p>
            <a:pPr marL="342900" lvl="0" indent="-342900" algn="just">
              <a:buFont typeface="Arial" panose="020B0604020202020204" pitchFamily="34" charset="0"/>
              <a:buChar char="•"/>
            </a:pPr>
            <a:r>
              <a:rPr lang="es-AR" dirty="0" smtClean="0">
                <a:solidFill>
                  <a:schemeClr val="tx1"/>
                </a:solidFill>
              </a:rPr>
              <a:t>Cambiar </a:t>
            </a:r>
            <a:r>
              <a:rPr lang="es-AR" dirty="0">
                <a:solidFill>
                  <a:schemeClr val="tx1"/>
                </a:solidFill>
              </a:rPr>
              <a:t>el Grupo de Trabajo por un Controlador de </a:t>
            </a:r>
            <a:r>
              <a:rPr lang="es-AR" dirty="0" smtClean="0">
                <a:solidFill>
                  <a:schemeClr val="tx1"/>
                </a:solidFill>
              </a:rPr>
              <a:t>Dominio</a:t>
            </a:r>
          </a:p>
          <a:p>
            <a:pPr marL="342900" lvl="0" indent="-342900" algn="just">
              <a:buFont typeface="Arial" panose="020B0604020202020204" pitchFamily="34" charset="0"/>
              <a:buChar char="•"/>
            </a:pPr>
            <a:r>
              <a:rPr lang="es-AR" dirty="0" smtClean="0">
                <a:solidFill>
                  <a:schemeClr val="tx1"/>
                </a:solidFill>
              </a:rPr>
              <a:t>Implementar </a:t>
            </a:r>
            <a:r>
              <a:rPr lang="es-AR" dirty="0">
                <a:solidFill>
                  <a:schemeClr val="tx1"/>
                </a:solidFill>
              </a:rPr>
              <a:t>un sistema de inventariado en Red, ya que los equipos van cambiando </a:t>
            </a:r>
            <a:r>
              <a:rPr lang="es-AR" dirty="0" smtClean="0">
                <a:solidFill>
                  <a:schemeClr val="tx1"/>
                </a:solidFill>
              </a:rPr>
              <a:t>constantemente</a:t>
            </a:r>
          </a:p>
          <a:p>
            <a:pPr marL="342900" lvl="0" indent="-342900" algn="just">
              <a:buFont typeface="Arial" panose="020B0604020202020204" pitchFamily="34" charset="0"/>
              <a:buChar char="•"/>
            </a:pPr>
            <a:r>
              <a:rPr lang="es-AR" dirty="0" smtClean="0">
                <a:solidFill>
                  <a:schemeClr val="tx1"/>
                </a:solidFill>
              </a:rPr>
              <a:t>En </a:t>
            </a:r>
            <a:r>
              <a:rPr lang="es-AR" dirty="0">
                <a:solidFill>
                  <a:schemeClr val="tx1"/>
                </a:solidFill>
              </a:rPr>
              <a:t>un futuro se van a construir más instalaciones, cambiar puestos de trabajo de lugar e incluso se va a transportar la radio de la Universidad para el Canal. Son todos trabajos de cableado estructurado que se necesitan planificar y realizar muy detalladamente.</a:t>
            </a:r>
          </a:p>
          <a:p>
            <a:endParaRPr lang="es-AR" dirty="0"/>
          </a:p>
        </p:txBody>
      </p:sp>
    </p:spTree>
    <p:extLst>
      <p:ext uri="{BB962C8B-B14F-4D97-AF65-F5344CB8AC3E}">
        <p14:creationId xmlns:p14="http://schemas.microsoft.com/office/powerpoint/2010/main" val="2743499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6376"/>
            <a:ext cx="9144000" cy="6858000"/>
          </a:xfrm>
          <a:prstGeom prst="rect">
            <a:avLst/>
          </a:prstGeom>
        </p:spPr>
      </p:pic>
      <p:sp>
        <p:nvSpPr>
          <p:cNvPr id="3" name="Título 2"/>
          <p:cNvSpPr>
            <a:spLocks noGrp="1"/>
          </p:cNvSpPr>
          <p:nvPr>
            <p:ph type="title"/>
          </p:nvPr>
        </p:nvSpPr>
        <p:spPr>
          <a:xfrm>
            <a:off x="1341884" y="1628800"/>
            <a:ext cx="5673108" cy="1070992"/>
          </a:xfrm>
        </p:spPr>
        <p:txBody>
          <a:bodyPr rtlCol="0"/>
          <a:lstStyle/>
          <a:p>
            <a:pPr rtl="0"/>
            <a:r>
              <a:rPr lang="es-ES" b="1" spc="300" dirty="0" smtClean="0">
                <a:solidFill>
                  <a:schemeClr val="bg1"/>
                </a:solidFill>
              </a:rPr>
              <a:t>MUCHAS GRACIAS!</a:t>
            </a:r>
            <a:endParaRPr lang="es-ES" b="1" spc="300" dirty="0">
              <a:solidFill>
                <a:schemeClr val="bg1"/>
              </a:solidFill>
            </a:endParaRPr>
          </a:p>
        </p:txBody>
      </p:sp>
    </p:spTree>
    <p:extLst>
      <p:ext uri="{BB962C8B-B14F-4D97-AF65-F5344CB8AC3E}">
        <p14:creationId xmlns:p14="http://schemas.microsoft.com/office/powerpoint/2010/main" val="1108506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43299" y="260648"/>
            <a:ext cx="3222104" cy="699864"/>
          </a:xfrm>
        </p:spPr>
        <p:txBody>
          <a:bodyPr/>
          <a:lstStyle/>
          <a:p>
            <a:r>
              <a:rPr lang="es-AR" dirty="0" smtClean="0"/>
              <a:t>Plano del canal</a:t>
            </a:r>
            <a:endParaRPr lang="es-AR" dirty="0"/>
          </a:p>
        </p:txBody>
      </p:sp>
      <p:pic>
        <p:nvPicPr>
          <p:cNvPr id="4" name="Marcador de contenido 3"/>
          <p:cNvPicPr>
            <a:picLocks noGrp="1" noChangeAspect="1"/>
          </p:cNvPicPr>
          <p:nvPr>
            <p:ph idx="1"/>
          </p:nvPr>
        </p:nvPicPr>
        <p:blipFill rotWithShape="1">
          <a:blip r:embed="rId2">
            <a:extLst>
              <a:ext uri="{28A0092B-C50C-407E-A947-70E740481C1C}">
                <a14:useLocalDpi xmlns:a14="http://schemas.microsoft.com/office/drawing/2010/main" val="0"/>
              </a:ext>
            </a:extLst>
          </a:blip>
          <a:srcRect r="31885"/>
          <a:stretch/>
        </p:blipFill>
        <p:spPr>
          <a:xfrm>
            <a:off x="2854051" y="1268760"/>
            <a:ext cx="5400600" cy="5108598"/>
          </a:xfrm>
        </p:spPr>
      </p:pic>
    </p:spTree>
    <p:extLst>
      <p:ext uri="{BB962C8B-B14F-4D97-AF65-F5344CB8AC3E}">
        <p14:creationId xmlns:p14="http://schemas.microsoft.com/office/powerpoint/2010/main" val="30823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31600" y="620688"/>
            <a:ext cx="4716015" cy="771872"/>
          </a:xfrm>
        </p:spPr>
        <p:txBody>
          <a:bodyPr/>
          <a:lstStyle/>
          <a:p>
            <a:r>
              <a:rPr lang="es-AR" dirty="0" smtClean="0"/>
              <a:t>Equipamiento técnico</a:t>
            </a:r>
            <a:endParaRPr lang="es-AR" dirty="0"/>
          </a:p>
        </p:txBody>
      </p:sp>
      <p:sp>
        <p:nvSpPr>
          <p:cNvPr id="3" name="Marcador de contenido 2"/>
          <p:cNvSpPr>
            <a:spLocks noGrp="1"/>
          </p:cNvSpPr>
          <p:nvPr>
            <p:ph idx="1"/>
          </p:nvPr>
        </p:nvSpPr>
        <p:spPr/>
        <p:txBody>
          <a:bodyPr/>
          <a:lstStyle/>
          <a:p>
            <a:r>
              <a:rPr lang="es-AR" dirty="0" smtClean="0"/>
              <a:t>Equipos de ofimática</a:t>
            </a:r>
          </a:p>
          <a:p>
            <a:r>
              <a:rPr lang="es-AR" dirty="0" smtClean="0"/>
              <a:t>Equipos de edición</a:t>
            </a:r>
          </a:p>
          <a:p>
            <a:r>
              <a:rPr lang="es-AR" dirty="0" smtClean="0"/>
              <a:t>Equipos dedicados a un sólo programa</a:t>
            </a:r>
          </a:p>
          <a:p>
            <a:r>
              <a:rPr lang="es-AR" dirty="0" smtClean="0"/>
              <a:t>Equipos de Red</a:t>
            </a:r>
          </a:p>
        </p:txBody>
      </p:sp>
    </p:spTree>
    <p:extLst>
      <p:ext uri="{BB962C8B-B14F-4D97-AF65-F5344CB8AC3E}">
        <p14:creationId xmlns:p14="http://schemas.microsoft.com/office/powerpoint/2010/main" val="273881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367352897"/>
              </p:ext>
            </p:extLst>
          </p:nvPr>
        </p:nvGraphicFramePr>
        <p:xfrm>
          <a:off x="2528281" y="2636912"/>
          <a:ext cx="7132264" cy="2196084"/>
        </p:xfrm>
        <a:graphic>
          <a:graphicData uri="http://schemas.openxmlformats.org/drawingml/2006/table">
            <a:tbl>
              <a:tblPr firstRow="1" firstCol="1" bandRow="1">
                <a:tableStyleId>{3B4B98B0-60AC-42C2-AFA5-B58CD77FA1E5}</a:tableStyleId>
              </a:tblPr>
              <a:tblGrid>
                <a:gridCol w="1708630">
                  <a:extLst>
                    <a:ext uri="{9D8B030D-6E8A-4147-A177-3AD203B41FA5}">
                      <a16:colId xmlns:a16="http://schemas.microsoft.com/office/drawing/2014/main" val="286975902"/>
                    </a:ext>
                  </a:extLst>
                </a:gridCol>
                <a:gridCol w="2711817">
                  <a:extLst>
                    <a:ext uri="{9D8B030D-6E8A-4147-A177-3AD203B41FA5}">
                      <a16:colId xmlns:a16="http://schemas.microsoft.com/office/drawing/2014/main" val="1837458886"/>
                    </a:ext>
                  </a:extLst>
                </a:gridCol>
                <a:gridCol w="2711817">
                  <a:extLst>
                    <a:ext uri="{9D8B030D-6E8A-4147-A177-3AD203B41FA5}">
                      <a16:colId xmlns:a16="http://schemas.microsoft.com/office/drawing/2014/main" val="2683072179"/>
                    </a:ext>
                  </a:extLst>
                </a:gridCol>
              </a:tblGrid>
              <a:tr h="308632">
                <a:tc rowSpan="4">
                  <a:txBody>
                    <a:bodyPr/>
                    <a:lstStyle/>
                    <a:p>
                      <a:pPr algn="ctr">
                        <a:lnSpc>
                          <a:spcPct val="107000"/>
                        </a:lnSpc>
                        <a:spcAft>
                          <a:spcPts val="0"/>
                        </a:spcAft>
                      </a:pPr>
                      <a:r>
                        <a:rPr lang="es-ES" sz="2000" dirty="0">
                          <a:effectLst/>
                        </a:rPr>
                        <a:t>Hardware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b="0" dirty="0">
                          <a:effectLst/>
                        </a:rPr>
                        <a:t>Placa Madre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b="0" dirty="0">
                          <a:effectLst/>
                        </a:rPr>
                        <a:t>Gigabyte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15527497"/>
                  </a:ext>
                </a:extLst>
              </a:tr>
              <a:tr h="308632">
                <a:tc vMerge="1">
                  <a:txBody>
                    <a:bodyPr/>
                    <a:lstStyle/>
                    <a:p>
                      <a:endParaRPr lang="es-AR" dirty="0"/>
                    </a:p>
                  </a:txBody>
                  <a:tcPr/>
                </a:tc>
                <a:tc>
                  <a:txBody>
                    <a:bodyPr/>
                    <a:lstStyle/>
                    <a:p>
                      <a:pPr algn="just">
                        <a:lnSpc>
                          <a:spcPct val="107000"/>
                        </a:lnSpc>
                        <a:spcAft>
                          <a:spcPts val="0"/>
                        </a:spcAft>
                      </a:pPr>
                      <a:r>
                        <a:rPr lang="es-ES" sz="2000" dirty="0">
                          <a:effectLst/>
                        </a:rPr>
                        <a:t>Procesador</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dirty="0">
                          <a:effectLst/>
                        </a:rPr>
                        <a:t>Intel i3-4160 3.60 GHz</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64401552"/>
                  </a:ext>
                </a:extLst>
              </a:tr>
              <a:tr h="308632">
                <a:tc vMerge="1">
                  <a:txBody>
                    <a:bodyPr/>
                    <a:lstStyle/>
                    <a:p>
                      <a:endParaRPr lang="es-AR"/>
                    </a:p>
                  </a:txBody>
                  <a:tcPr/>
                </a:tc>
                <a:tc>
                  <a:txBody>
                    <a:bodyPr/>
                    <a:lstStyle/>
                    <a:p>
                      <a:pPr algn="just">
                        <a:lnSpc>
                          <a:spcPct val="107000"/>
                        </a:lnSpc>
                        <a:spcAft>
                          <a:spcPts val="0"/>
                        </a:spcAft>
                      </a:pPr>
                      <a:r>
                        <a:rPr lang="es-ES" sz="2000" dirty="0">
                          <a:effectLst/>
                        </a:rPr>
                        <a:t>Disco Rígido</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500 GB</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90644"/>
                  </a:ext>
                </a:extLst>
              </a:tr>
              <a:tr h="308632">
                <a:tc vMerge="1">
                  <a:txBody>
                    <a:bodyPr/>
                    <a:lstStyle/>
                    <a:p>
                      <a:endParaRPr lang="es-AR"/>
                    </a:p>
                  </a:txBody>
                  <a:tcPr/>
                </a:tc>
                <a:tc>
                  <a:txBody>
                    <a:bodyPr/>
                    <a:lstStyle/>
                    <a:p>
                      <a:pPr algn="just">
                        <a:lnSpc>
                          <a:spcPct val="107000"/>
                        </a:lnSpc>
                        <a:spcAft>
                          <a:spcPts val="0"/>
                        </a:spcAft>
                      </a:pPr>
                      <a:r>
                        <a:rPr lang="es-ES" sz="2000" dirty="0">
                          <a:effectLst/>
                        </a:rPr>
                        <a:t>Memoria RAM</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dirty="0">
                          <a:effectLst/>
                        </a:rPr>
                        <a:t>2 X 2 GB DDR3</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993414967"/>
                  </a:ext>
                </a:extLst>
              </a:tr>
              <a:tr h="631511">
                <a:tc rowSpan="2">
                  <a:txBody>
                    <a:bodyPr/>
                    <a:lstStyle/>
                    <a:p>
                      <a:pPr algn="ctr">
                        <a:lnSpc>
                          <a:spcPct val="107000"/>
                        </a:lnSpc>
                        <a:spcAft>
                          <a:spcPts val="0"/>
                        </a:spcAft>
                      </a:pPr>
                      <a:r>
                        <a:rPr lang="es-ES" sz="2000" dirty="0">
                          <a:effectLst/>
                        </a:rPr>
                        <a:t>Software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Sistema Operativo</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dirty="0">
                          <a:effectLst/>
                        </a:rPr>
                        <a:t>Windows 7 Professional 64 bits</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311503217"/>
                  </a:ext>
                </a:extLst>
              </a:tr>
              <a:tr h="308632">
                <a:tc vMerge="1">
                  <a:txBody>
                    <a:bodyPr/>
                    <a:lstStyle/>
                    <a:p>
                      <a:endParaRPr lang="es-AR"/>
                    </a:p>
                  </a:txBody>
                  <a:tcPr/>
                </a:tc>
                <a:tc gridSpan="2">
                  <a:txBody>
                    <a:bodyPr/>
                    <a:lstStyle/>
                    <a:p>
                      <a:pPr algn="just">
                        <a:lnSpc>
                          <a:spcPct val="107000"/>
                        </a:lnSpc>
                        <a:spcAft>
                          <a:spcPts val="0"/>
                        </a:spcAft>
                      </a:pPr>
                      <a:r>
                        <a:rPr lang="es-ES" sz="2000" dirty="0">
                          <a:effectLst/>
                        </a:rPr>
                        <a:t>Paquete Office 2013</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AR"/>
                    </a:p>
                  </a:txBody>
                  <a:tcPr/>
                </a:tc>
                <a:extLst>
                  <a:ext uri="{0D108BD9-81ED-4DB2-BD59-A6C34878D82A}">
                    <a16:rowId xmlns:a16="http://schemas.microsoft.com/office/drawing/2014/main" val="1017712369"/>
                  </a:ext>
                </a:extLst>
              </a:tr>
            </a:tbl>
          </a:graphicData>
        </a:graphic>
      </p:graphicFrame>
      <p:sp>
        <p:nvSpPr>
          <p:cNvPr id="6" name="Marcador de contenido 2"/>
          <p:cNvSpPr txBox="1">
            <a:spLocks/>
          </p:cNvSpPr>
          <p:nvPr/>
        </p:nvSpPr>
        <p:spPr>
          <a:xfrm>
            <a:off x="765820" y="620688"/>
            <a:ext cx="4248472" cy="1379985"/>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s-AR" b="1" spc="300" dirty="0"/>
              <a:t>Equipos de ofimática</a:t>
            </a:r>
          </a:p>
          <a:p>
            <a:pPr>
              <a:spcBef>
                <a:spcPts val="600"/>
              </a:spcBef>
            </a:pPr>
            <a:r>
              <a:rPr lang="es-AR" sz="1500" dirty="0">
                <a:solidFill>
                  <a:schemeClr val="bg1">
                    <a:lumMod val="50000"/>
                    <a:lumOff val="50000"/>
                  </a:schemeClr>
                </a:solidFill>
              </a:rPr>
              <a:t>Equipos de edición</a:t>
            </a:r>
          </a:p>
          <a:p>
            <a:pPr>
              <a:spcBef>
                <a:spcPts val="600"/>
              </a:spcBef>
            </a:pPr>
            <a:r>
              <a:rPr lang="es-AR" sz="1500" dirty="0">
                <a:solidFill>
                  <a:schemeClr val="bg1">
                    <a:lumMod val="50000"/>
                    <a:lumOff val="50000"/>
                  </a:schemeClr>
                </a:solidFill>
              </a:rPr>
              <a:t>Equipos dedicados a un sólo programa</a:t>
            </a:r>
          </a:p>
          <a:p>
            <a:pPr>
              <a:spcBef>
                <a:spcPts val="600"/>
              </a:spcBef>
            </a:pPr>
            <a:r>
              <a:rPr lang="es-AR" sz="1500" dirty="0">
                <a:solidFill>
                  <a:schemeClr val="bg1">
                    <a:lumMod val="50000"/>
                    <a:lumOff val="50000"/>
                  </a:schemeClr>
                </a:solidFill>
              </a:rPr>
              <a:t>Equipos de Red</a:t>
            </a:r>
          </a:p>
        </p:txBody>
      </p:sp>
    </p:spTree>
    <p:extLst>
      <p:ext uri="{BB962C8B-B14F-4D97-AF65-F5344CB8AC3E}">
        <p14:creationId xmlns:p14="http://schemas.microsoft.com/office/powerpoint/2010/main" val="90348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p:cNvGraphicFramePr>
            <a:graphicFrameLocks noGrp="1"/>
          </p:cNvGraphicFramePr>
          <p:nvPr>
            <p:ph idx="1"/>
            <p:extLst>
              <p:ext uri="{D42A27DB-BD31-4B8C-83A1-F6EECF244321}">
                <p14:modId xmlns:p14="http://schemas.microsoft.com/office/powerpoint/2010/main" val="3733251543"/>
              </p:ext>
            </p:extLst>
          </p:nvPr>
        </p:nvGraphicFramePr>
        <p:xfrm>
          <a:off x="1263290" y="2737095"/>
          <a:ext cx="9652720" cy="2196084"/>
        </p:xfrm>
        <a:graphic>
          <a:graphicData uri="http://schemas.openxmlformats.org/drawingml/2006/table">
            <a:tbl>
              <a:tblPr firstRow="1" firstCol="1" bandRow="1">
                <a:tableStyleId>{3B4B98B0-60AC-42C2-AFA5-B58CD77FA1E5}</a:tableStyleId>
              </a:tblPr>
              <a:tblGrid>
                <a:gridCol w="1493312">
                  <a:extLst>
                    <a:ext uri="{9D8B030D-6E8A-4147-A177-3AD203B41FA5}">
                      <a16:colId xmlns:a16="http://schemas.microsoft.com/office/drawing/2014/main" val="1000244078"/>
                    </a:ext>
                  </a:extLst>
                </a:gridCol>
                <a:gridCol w="4079704">
                  <a:extLst>
                    <a:ext uri="{9D8B030D-6E8A-4147-A177-3AD203B41FA5}">
                      <a16:colId xmlns:a16="http://schemas.microsoft.com/office/drawing/2014/main" val="506759802"/>
                    </a:ext>
                  </a:extLst>
                </a:gridCol>
                <a:gridCol w="4079704">
                  <a:extLst>
                    <a:ext uri="{9D8B030D-6E8A-4147-A177-3AD203B41FA5}">
                      <a16:colId xmlns:a16="http://schemas.microsoft.com/office/drawing/2014/main" val="677882778"/>
                    </a:ext>
                  </a:extLst>
                </a:gridCol>
              </a:tblGrid>
              <a:tr h="307559">
                <a:tc rowSpan="4">
                  <a:txBody>
                    <a:bodyPr/>
                    <a:lstStyle/>
                    <a:p>
                      <a:pPr algn="just">
                        <a:lnSpc>
                          <a:spcPct val="107000"/>
                        </a:lnSpc>
                        <a:spcAft>
                          <a:spcPts val="0"/>
                        </a:spcAft>
                      </a:pPr>
                      <a:r>
                        <a:rPr lang="es-ES" sz="2000" dirty="0">
                          <a:effectLst/>
                        </a:rPr>
                        <a:t>Hardware</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b="0" dirty="0">
                          <a:effectLst/>
                        </a:rPr>
                        <a:t>Placa Madre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b="0" dirty="0">
                          <a:effectLst/>
                        </a:rPr>
                        <a:t>Gigabyte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7441765"/>
                  </a:ext>
                </a:extLst>
              </a:tr>
              <a:tr h="307559">
                <a:tc vMerge="1">
                  <a:txBody>
                    <a:bodyPr/>
                    <a:lstStyle/>
                    <a:p>
                      <a:endParaRPr lang="es-AR"/>
                    </a:p>
                  </a:txBody>
                  <a:tcPr/>
                </a:tc>
                <a:tc>
                  <a:txBody>
                    <a:bodyPr/>
                    <a:lstStyle/>
                    <a:p>
                      <a:pPr algn="just">
                        <a:lnSpc>
                          <a:spcPct val="107000"/>
                        </a:lnSpc>
                        <a:spcAft>
                          <a:spcPts val="0"/>
                        </a:spcAft>
                      </a:pPr>
                      <a:r>
                        <a:rPr lang="es-ES" sz="2000">
                          <a:effectLst/>
                        </a:rPr>
                        <a:t>Procesador</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Intel Core i7 3.07 GHz</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96487417"/>
                  </a:ext>
                </a:extLst>
              </a:tr>
              <a:tr h="307559">
                <a:tc vMerge="1">
                  <a:txBody>
                    <a:bodyPr/>
                    <a:lstStyle/>
                    <a:p>
                      <a:endParaRPr lang="es-AR"/>
                    </a:p>
                  </a:txBody>
                  <a:tcPr/>
                </a:tc>
                <a:tc>
                  <a:txBody>
                    <a:bodyPr/>
                    <a:lstStyle/>
                    <a:p>
                      <a:pPr algn="just">
                        <a:lnSpc>
                          <a:spcPct val="107000"/>
                        </a:lnSpc>
                        <a:spcAft>
                          <a:spcPts val="0"/>
                        </a:spcAft>
                      </a:pPr>
                      <a:r>
                        <a:rPr lang="es-ES" sz="2000">
                          <a:effectLst/>
                        </a:rPr>
                        <a:t>Disco Rígido</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2 TB</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9941453"/>
                  </a:ext>
                </a:extLst>
              </a:tr>
              <a:tr h="307559">
                <a:tc vMerge="1">
                  <a:txBody>
                    <a:bodyPr/>
                    <a:lstStyle/>
                    <a:p>
                      <a:endParaRPr lang="es-AR"/>
                    </a:p>
                  </a:txBody>
                  <a:tcPr/>
                </a:tc>
                <a:tc>
                  <a:txBody>
                    <a:bodyPr/>
                    <a:lstStyle/>
                    <a:p>
                      <a:pPr algn="just">
                        <a:lnSpc>
                          <a:spcPct val="107000"/>
                        </a:lnSpc>
                        <a:spcAft>
                          <a:spcPts val="0"/>
                        </a:spcAft>
                      </a:pPr>
                      <a:r>
                        <a:rPr lang="es-ES" sz="2000" dirty="0">
                          <a:effectLst/>
                        </a:rPr>
                        <a:t>Memoria RAM</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2 x 8 GB DDR3</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476284188"/>
                  </a:ext>
                </a:extLst>
              </a:tr>
              <a:tr h="307559">
                <a:tc rowSpan="2">
                  <a:txBody>
                    <a:bodyPr/>
                    <a:lstStyle/>
                    <a:p>
                      <a:pPr algn="just">
                        <a:lnSpc>
                          <a:spcPct val="107000"/>
                        </a:lnSpc>
                        <a:spcAft>
                          <a:spcPts val="0"/>
                        </a:spcAft>
                      </a:pPr>
                      <a:r>
                        <a:rPr lang="es-ES" sz="2000" dirty="0">
                          <a:effectLst/>
                        </a:rPr>
                        <a:t>Software</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dirty="0">
                          <a:effectLst/>
                        </a:rPr>
                        <a:t>Sistema Operativo</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Windows 10 Enterprise 64 bits</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a:noFill/>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2021049"/>
                  </a:ext>
                </a:extLst>
              </a:tr>
              <a:tr h="629316">
                <a:tc vMerge="1">
                  <a:txBody>
                    <a:bodyPr/>
                    <a:lstStyle/>
                    <a:p>
                      <a:endParaRPr lang="es-AR"/>
                    </a:p>
                  </a:txBody>
                  <a:tcPr/>
                </a:tc>
                <a:tc gridSpan="2">
                  <a:txBody>
                    <a:bodyPr/>
                    <a:lstStyle/>
                    <a:p>
                      <a:pPr algn="just">
                        <a:lnSpc>
                          <a:spcPct val="107000"/>
                        </a:lnSpc>
                        <a:spcAft>
                          <a:spcPts val="0"/>
                        </a:spcAft>
                      </a:pPr>
                      <a:r>
                        <a:rPr lang="en-US" sz="2000" dirty="0" err="1">
                          <a:effectLst/>
                        </a:rPr>
                        <a:t>Paquete</a:t>
                      </a:r>
                      <a:r>
                        <a:rPr lang="en-US" sz="2000" dirty="0">
                          <a:effectLst/>
                        </a:rPr>
                        <a:t> Adobe (Photoshop, Illustrator, Premiere, After Effects, Media Encoder, Audition)</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AR"/>
                    </a:p>
                  </a:txBody>
                  <a:tcPr/>
                </a:tc>
                <a:extLst>
                  <a:ext uri="{0D108BD9-81ED-4DB2-BD59-A6C34878D82A}">
                    <a16:rowId xmlns:a16="http://schemas.microsoft.com/office/drawing/2014/main" val="591337711"/>
                  </a:ext>
                </a:extLst>
              </a:tr>
            </a:tbl>
          </a:graphicData>
        </a:graphic>
      </p:graphicFrame>
      <p:sp>
        <p:nvSpPr>
          <p:cNvPr id="7" name="Marcador de contenido 2"/>
          <p:cNvSpPr txBox="1">
            <a:spLocks/>
          </p:cNvSpPr>
          <p:nvPr/>
        </p:nvSpPr>
        <p:spPr>
          <a:xfrm>
            <a:off x="765820" y="620688"/>
            <a:ext cx="4248472" cy="1379985"/>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s-AR" sz="1500" dirty="0">
                <a:solidFill>
                  <a:schemeClr val="bg1">
                    <a:lumMod val="50000"/>
                    <a:lumOff val="50000"/>
                  </a:schemeClr>
                </a:solidFill>
              </a:rPr>
              <a:t>Equipos de ofimática</a:t>
            </a:r>
          </a:p>
          <a:p>
            <a:pPr>
              <a:spcBef>
                <a:spcPts val="600"/>
              </a:spcBef>
            </a:pPr>
            <a:r>
              <a:rPr lang="es-AR" b="1" spc="300" dirty="0"/>
              <a:t>Equipos de edición</a:t>
            </a:r>
          </a:p>
          <a:p>
            <a:pPr>
              <a:spcBef>
                <a:spcPts val="600"/>
              </a:spcBef>
            </a:pPr>
            <a:r>
              <a:rPr lang="es-AR" sz="1500" dirty="0">
                <a:solidFill>
                  <a:schemeClr val="bg1">
                    <a:lumMod val="50000"/>
                    <a:lumOff val="50000"/>
                  </a:schemeClr>
                </a:solidFill>
              </a:rPr>
              <a:t>Equipos dedicados a un sólo programa</a:t>
            </a:r>
          </a:p>
          <a:p>
            <a:pPr>
              <a:spcBef>
                <a:spcPts val="600"/>
              </a:spcBef>
            </a:pPr>
            <a:r>
              <a:rPr lang="es-AR" sz="1500" dirty="0">
                <a:solidFill>
                  <a:schemeClr val="bg1">
                    <a:lumMod val="50000"/>
                    <a:lumOff val="50000"/>
                  </a:schemeClr>
                </a:solidFill>
              </a:rPr>
              <a:t>Equipos de Red</a:t>
            </a:r>
          </a:p>
        </p:txBody>
      </p:sp>
    </p:spTree>
    <p:extLst>
      <p:ext uri="{BB962C8B-B14F-4D97-AF65-F5344CB8AC3E}">
        <p14:creationId xmlns:p14="http://schemas.microsoft.com/office/powerpoint/2010/main" val="384071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741" y="3705500"/>
            <a:ext cx="1273817" cy="1796992"/>
          </a:xfrm>
          <a:prstGeom prst="rect">
            <a:avLst/>
          </a:prstGeom>
        </p:spPr>
      </p:pic>
      <p:pic>
        <p:nvPicPr>
          <p:cNvPr id="4" name="Marcador de contenido 3"/>
          <p:cNvPicPr>
            <a:picLocks noGrp="1" noChangeAspect="1"/>
          </p:cNvPicPr>
          <p:nvPr>
            <p:ph idx="1"/>
          </p:nvPr>
        </p:nvPicPr>
        <p:blipFill rotWithShape="1">
          <a:blip r:embed="rId3">
            <a:extLst>
              <a:ext uri="{28A0092B-C50C-407E-A947-70E740481C1C}">
                <a14:useLocalDpi xmlns:a14="http://schemas.microsoft.com/office/drawing/2010/main" val="0"/>
              </a:ext>
            </a:extLst>
          </a:blip>
          <a:srcRect l="7902" t="24229" r="68449" b="22111"/>
          <a:stretch/>
        </p:blipFill>
        <p:spPr>
          <a:xfrm>
            <a:off x="5160171" y="1536576"/>
            <a:ext cx="1858956" cy="1796991"/>
          </a:xfr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0628" y="4422282"/>
            <a:ext cx="2448272" cy="1003390"/>
          </a:xfrm>
          <a:prstGeom prst="rect">
            <a:avLst/>
          </a:prstGeom>
        </p:spPr>
      </p:pic>
      <p:pic>
        <p:nvPicPr>
          <p:cNvPr id="8" name="Imagen 7"/>
          <p:cNvPicPr>
            <a:picLocks noChangeAspect="1"/>
          </p:cNvPicPr>
          <p:nvPr/>
        </p:nvPicPr>
        <p:blipFill rotWithShape="1">
          <a:blip r:embed="rId5">
            <a:extLst>
              <a:ext uri="{28A0092B-C50C-407E-A947-70E740481C1C}">
                <a14:useLocalDpi xmlns:a14="http://schemas.microsoft.com/office/drawing/2010/main" val="0"/>
              </a:ext>
            </a:extLst>
          </a:blip>
          <a:srcRect l="5815" t="15496" r="6956" b="39594"/>
          <a:stretch/>
        </p:blipFill>
        <p:spPr>
          <a:xfrm>
            <a:off x="7930399" y="4561576"/>
            <a:ext cx="3240360" cy="864096"/>
          </a:xfrm>
          <a:prstGeom prst="rect">
            <a:avLst/>
          </a:prstGeom>
        </p:spPr>
      </p:pic>
      <p:sp>
        <p:nvSpPr>
          <p:cNvPr id="10" name="Marcador de contenido 2"/>
          <p:cNvSpPr txBox="1">
            <a:spLocks/>
          </p:cNvSpPr>
          <p:nvPr/>
        </p:nvSpPr>
        <p:spPr>
          <a:xfrm>
            <a:off x="765820" y="620688"/>
            <a:ext cx="6624736" cy="1379985"/>
          </a:xfrm>
          <a:prstGeom prst="rect">
            <a:avLst/>
          </a:prstGeom>
        </p:spPr>
        <p:txBody>
          <a:bodyPr vert="horz" lIns="91440" tIns="45720" rIns="91440" bIns="45720" rtlCol="0">
            <a:normAutofit fontScale="925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s-AR" sz="1500" dirty="0">
                <a:solidFill>
                  <a:schemeClr val="bg1">
                    <a:lumMod val="50000"/>
                    <a:lumOff val="50000"/>
                  </a:schemeClr>
                </a:solidFill>
              </a:rPr>
              <a:t>Equipos de ofimática</a:t>
            </a:r>
          </a:p>
          <a:p>
            <a:pPr>
              <a:spcBef>
                <a:spcPts val="600"/>
              </a:spcBef>
            </a:pPr>
            <a:r>
              <a:rPr lang="es-AR" sz="1500" dirty="0">
                <a:solidFill>
                  <a:schemeClr val="bg1">
                    <a:lumMod val="50000"/>
                    <a:lumOff val="50000"/>
                  </a:schemeClr>
                </a:solidFill>
              </a:rPr>
              <a:t>Equipos de edición</a:t>
            </a:r>
          </a:p>
          <a:p>
            <a:pPr>
              <a:spcBef>
                <a:spcPts val="600"/>
              </a:spcBef>
            </a:pPr>
            <a:r>
              <a:rPr lang="es-AR" b="1" spc="300" dirty="0"/>
              <a:t>Equipos dedicados a un sólo programa</a:t>
            </a:r>
          </a:p>
          <a:p>
            <a:pPr>
              <a:spcBef>
                <a:spcPts val="600"/>
              </a:spcBef>
            </a:pPr>
            <a:r>
              <a:rPr lang="es-AR" sz="1500" dirty="0">
                <a:solidFill>
                  <a:schemeClr val="bg1">
                    <a:lumMod val="50000"/>
                    <a:lumOff val="50000"/>
                  </a:schemeClr>
                </a:solidFill>
              </a:rPr>
              <a:t>Equipos de Red</a:t>
            </a:r>
          </a:p>
        </p:txBody>
      </p:sp>
    </p:spTree>
    <p:extLst>
      <p:ext uri="{BB962C8B-B14F-4D97-AF65-F5344CB8AC3E}">
        <p14:creationId xmlns:p14="http://schemas.microsoft.com/office/powerpoint/2010/main" val="64857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258" t="11469" r="15231" b="13886"/>
          <a:stretch/>
        </p:blipFill>
        <p:spPr>
          <a:xfrm rot="5400000">
            <a:off x="3438843" y="2088249"/>
            <a:ext cx="4666783" cy="3459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066428" y="1312047"/>
            <a:ext cx="5530881" cy="4148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t="9266" r="15352"/>
          <a:stretch/>
        </p:blipFill>
        <p:spPr>
          <a:xfrm rot="5400000">
            <a:off x="261764" y="2850597"/>
            <a:ext cx="3672408" cy="2952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Marcador de contenido 2"/>
          <p:cNvSpPr txBox="1">
            <a:spLocks/>
          </p:cNvSpPr>
          <p:nvPr/>
        </p:nvSpPr>
        <p:spPr>
          <a:xfrm>
            <a:off x="621804" y="620687"/>
            <a:ext cx="3528391" cy="1379985"/>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s-AR" sz="1500" dirty="0">
                <a:solidFill>
                  <a:schemeClr val="bg1">
                    <a:lumMod val="50000"/>
                    <a:lumOff val="50000"/>
                  </a:schemeClr>
                </a:solidFill>
              </a:rPr>
              <a:t>Equipos de ofimática</a:t>
            </a:r>
          </a:p>
          <a:p>
            <a:pPr>
              <a:spcBef>
                <a:spcPts val="600"/>
              </a:spcBef>
            </a:pPr>
            <a:r>
              <a:rPr lang="es-AR" sz="1500" dirty="0">
                <a:solidFill>
                  <a:schemeClr val="bg1">
                    <a:lumMod val="50000"/>
                    <a:lumOff val="50000"/>
                  </a:schemeClr>
                </a:solidFill>
              </a:rPr>
              <a:t>Equipos de edición</a:t>
            </a:r>
          </a:p>
          <a:p>
            <a:pPr>
              <a:spcBef>
                <a:spcPts val="600"/>
              </a:spcBef>
            </a:pPr>
            <a:r>
              <a:rPr lang="es-AR" sz="1500" dirty="0">
                <a:solidFill>
                  <a:schemeClr val="bg1">
                    <a:lumMod val="50000"/>
                    <a:lumOff val="50000"/>
                  </a:schemeClr>
                </a:solidFill>
              </a:rPr>
              <a:t>Equipos dedicados a un sólo programa</a:t>
            </a:r>
          </a:p>
          <a:p>
            <a:pPr>
              <a:spcBef>
                <a:spcPts val="600"/>
              </a:spcBef>
            </a:pPr>
            <a:r>
              <a:rPr lang="es-AR" b="1" spc="300" dirty="0"/>
              <a:t>Equipos de Red</a:t>
            </a:r>
          </a:p>
        </p:txBody>
      </p:sp>
    </p:spTree>
    <p:extLst>
      <p:ext uri="{BB962C8B-B14F-4D97-AF65-F5344CB8AC3E}">
        <p14:creationId xmlns:p14="http://schemas.microsoft.com/office/powerpoint/2010/main" val="343305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2.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00E41224-0370-4595-877C-23316CD80004}">
  <ds:schemaRefs>
    <ds:schemaRef ds:uri="http://schemas.microsoft.com/office/2006/documentManagement/types"/>
    <ds:schemaRef ds:uri="4873beb7-5857-4685-be1f-d57550cc96cc"/>
    <ds:schemaRef ds:uri="http://purl.org/dc/term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897</Words>
  <Application>Microsoft Office PowerPoint</Application>
  <PresentationFormat>Personalizado</PresentationFormat>
  <Paragraphs>236</Paragraphs>
  <Slides>35</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35</vt:i4>
      </vt:variant>
    </vt:vector>
  </HeadingPairs>
  <TitlesOfParts>
    <vt:vector size="41" baseType="lpstr">
      <vt:lpstr>Arial</vt:lpstr>
      <vt:lpstr>Calibri</vt:lpstr>
      <vt:lpstr>Consolas</vt:lpstr>
      <vt:lpstr>Corbel</vt:lpstr>
      <vt:lpstr>Times New Roman</vt:lpstr>
      <vt:lpstr>Túnel azul digital 16 × 9</vt:lpstr>
      <vt:lpstr>INFORME DE PASANTÍAS</vt:lpstr>
      <vt:lpstr>Presentación de PowerPoint</vt:lpstr>
      <vt:lpstr>Objetivos del Canal</vt:lpstr>
      <vt:lpstr>Plano del canal</vt:lpstr>
      <vt:lpstr>Equipamiento técnico</vt:lpstr>
      <vt:lpstr>Presentación de PowerPoint</vt:lpstr>
      <vt:lpstr>Presentación de PowerPoint</vt:lpstr>
      <vt:lpstr>Presentación de PowerPoint</vt:lpstr>
      <vt:lpstr>Presentación de PowerPoint</vt:lpstr>
      <vt:lpstr>Rack Pie</vt:lpstr>
      <vt:lpstr>Rack Mural</vt:lpstr>
      <vt:lpstr>Equipos externos al Rack</vt:lpstr>
      <vt:lpstr>Antenas de Comunicaciones</vt:lpstr>
      <vt:lpstr>Actividades realizadas</vt:lpstr>
      <vt:lpstr>Actividades realizadas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Propuesta de Mejora</vt:lpstr>
      <vt:lpstr>Propuesta de Mejora</vt:lpstr>
      <vt:lpstr>Presentación de PowerPoint</vt:lpstr>
      <vt:lpstr>Presentación de PowerPoint</vt:lpstr>
      <vt:lpstr>Configuración</vt:lpstr>
      <vt:lpstr>Resultados</vt:lpstr>
      <vt:lpstr>Conclusiones</vt:lpstr>
      <vt:lpstr>Proyectos a Futuro</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2017-09-24T19:20:05Z</dcterms:created>
  <dcterms:modified xsi:type="dcterms:W3CDTF">2017-09-25T04:39:31Z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